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53" r:id="rId5"/>
    <p:sldMasterId id="2147484350" r:id="rId6"/>
  </p:sldMasterIdLst>
  <p:notesMasterIdLst>
    <p:notesMasterId r:id="rId42"/>
  </p:notesMasterIdLst>
  <p:handoutMasterIdLst>
    <p:handoutMasterId r:id="rId43"/>
  </p:handoutMasterIdLst>
  <p:sldIdLst>
    <p:sldId id="1403" r:id="rId7"/>
    <p:sldId id="1423" r:id="rId8"/>
    <p:sldId id="1439" r:id="rId9"/>
    <p:sldId id="1443" r:id="rId10"/>
    <p:sldId id="1441" r:id="rId11"/>
    <p:sldId id="1444" r:id="rId12"/>
    <p:sldId id="1445" r:id="rId13"/>
    <p:sldId id="1446" r:id="rId14"/>
    <p:sldId id="1461" r:id="rId15"/>
    <p:sldId id="1462" r:id="rId16"/>
    <p:sldId id="1449" r:id="rId17"/>
    <p:sldId id="1447" r:id="rId18"/>
    <p:sldId id="1466" r:id="rId19"/>
    <p:sldId id="1463" r:id="rId20"/>
    <p:sldId id="1464" r:id="rId21"/>
    <p:sldId id="1465" r:id="rId22"/>
    <p:sldId id="1455" r:id="rId23"/>
    <p:sldId id="1456" r:id="rId24"/>
    <p:sldId id="1457" r:id="rId25"/>
    <p:sldId id="1458" r:id="rId26"/>
    <p:sldId id="1460" r:id="rId27"/>
    <p:sldId id="1459" r:id="rId28"/>
    <p:sldId id="1471" r:id="rId29"/>
    <p:sldId id="1468" r:id="rId30"/>
    <p:sldId id="1470" r:id="rId31"/>
    <p:sldId id="1469" r:id="rId32"/>
    <p:sldId id="1472" r:id="rId33"/>
    <p:sldId id="1473" r:id="rId34"/>
    <p:sldId id="1474" r:id="rId35"/>
    <p:sldId id="1475" r:id="rId36"/>
    <p:sldId id="1478" r:id="rId37"/>
    <p:sldId id="1479" r:id="rId38"/>
    <p:sldId id="1454" r:id="rId39"/>
    <p:sldId id="1410" r:id="rId40"/>
    <p:sldId id="1416" r:id="rId41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." id="{BF68131C-8EB2-4A6D-ABFA-02E5AB776A1B}">
          <p14:sldIdLst>
            <p14:sldId id="1403"/>
            <p14:sldId id="1423"/>
            <p14:sldId id="1439"/>
            <p14:sldId id="1443"/>
            <p14:sldId id="1441"/>
            <p14:sldId id="1444"/>
            <p14:sldId id="1445"/>
            <p14:sldId id="1446"/>
            <p14:sldId id="1461"/>
            <p14:sldId id="1462"/>
            <p14:sldId id="1449"/>
            <p14:sldId id="1447"/>
            <p14:sldId id="1466"/>
            <p14:sldId id="1463"/>
            <p14:sldId id="1464"/>
            <p14:sldId id="1465"/>
            <p14:sldId id="1455"/>
            <p14:sldId id="1456"/>
            <p14:sldId id="1457"/>
            <p14:sldId id="1458"/>
            <p14:sldId id="1460"/>
            <p14:sldId id="1459"/>
            <p14:sldId id="1471"/>
            <p14:sldId id="1468"/>
            <p14:sldId id="1470"/>
            <p14:sldId id="1469"/>
            <p14:sldId id="1472"/>
            <p14:sldId id="1473"/>
            <p14:sldId id="1474"/>
            <p14:sldId id="1475"/>
            <p14:sldId id="1478"/>
            <p14:sldId id="1479"/>
            <p14:sldId id="1454"/>
          </p14:sldIdLst>
        </p14:section>
        <p14:section name="Presentation template" id="{C7FA9FF9-CCBF-4AFF-8011-39A1B6C3CC0F}">
          <p14:sldIdLst>
            <p14:sldId id="1410"/>
            <p14:sldId id="1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Auri Mathisen" initials="AM" lastIdx="1" clrIdx="7">
    <p:extLst>
      <p:ext uri="{19B8F6BF-5375-455C-9EA6-DF929625EA0E}">
        <p15:presenceInfo xmlns:p15="http://schemas.microsoft.com/office/powerpoint/2012/main" userId="S-1-5-21-383413107-1061881802-891584314-12534" providerId="AD"/>
      </p:ext>
    </p:extLst>
  </p:cmAuthor>
  <p:cmAuthor id="1" name="Mary Feil-Jacobs" initials="MFJ" lastIdx="43" clrIdx="1"/>
  <p:cmAuthor id="8" name="Judi Lee" initials="JL" lastIdx="3" clrIdx="8">
    <p:extLst>
      <p:ext uri="{19B8F6BF-5375-455C-9EA6-DF929625EA0E}">
        <p15:presenceInfo xmlns:p15="http://schemas.microsoft.com/office/powerpoint/2012/main" userId="S-1-5-21-383413107-1061881802-891584314-9954" providerId="AD"/>
      </p:ext>
    </p:extLst>
  </p:cmAuthor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9" name="David Griffith" initials="DG" lastIdx="3" clrIdx="9">
    <p:extLst>
      <p:ext uri="{19B8F6BF-5375-455C-9EA6-DF929625EA0E}">
        <p15:presenceInfo xmlns:p15="http://schemas.microsoft.com/office/powerpoint/2012/main" userId="S-1-5-21-383413107-1061881802-891584314-4667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10" name="Mark Rhodes" initials="MR" lastIdx="1" clrIdx="10">
    <p:extLst>
      <p:ext uri="{19B8F6BF-5375-455C-9EA6-DF929625EA0E}">
        <p15:presenceInfo xmlns:p15="http://schemas.microsoft.com/office/powerpoint/2012/main" userId="Mark Rhodes" providerId="None"/>
      </p:ext>
    </p:extLst>
  </p:cmAuthor>
  <p:cmAuthor id="4" name="Mitchell Derrey" initials="MD" lastIdx="6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  <p:cmAuthor id="5" name="Christen Anderson" initials="CA" lastIdx="19" clrIdx="5">
    <p:extLst>
      <p:ext uri="{19B8F6BF-5375-455C-9EA6-DF929625EA0E}">
        <p15:presenceInfo xmlns:p15="http://schemas.microsoft.com/office/powerpoint/2012/main" userId="Christen Anderson" providerId="None"/>
      </p:ext>
    </p:extLst>
  </p:cmAuthor>
  <p:cmAuthor id="6" name="Delaney Freer" initials="DF" lastIdx="16" clrIdx="6">
    <p:extLst>
      <p:ext uri="{19B8F6BF-5375-455C-9EA6-DF929625EA0E}">
        <p15:presenceInfo xmlns:p15="http://schemas.microsoft.com/office/powerpoint/2012/main" userId="4a46fd6c6e3be69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120"/>
    <a:srgbClr val="1B449A"/>
    <a:srgbClr val="1E275C"/>
    <a:srgbClr val="000000"/>
    <a:srgbClr val="1B4499"/>
    <a:srgbClr val="001E60"/>
    <a:srgbClr val="E6E6E6"/>
    <a:srgbClr val="0095C8"/>
    <a:srgbClr val="E1B81C"/>
    <a:srgbClr val="E4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D9EDBC-0CD5-477F-86E9-231463AF7584}" v="8" dt="2025-10-16T19:18:03.0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1"/>
    <p:restoredTop sz="94681"/>
  </p:normalViewPr>
  <p:slideViewPr>
    <p:cSldViewPr snapToGrid="0">
      <p:cViewPr varScale="1">
        <p:scale>
          <a:sx n="95" d="100"/>
          <a:sy n="95" d="100"/>
        </p:scale>
        <p:origin x="115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viewProps" Target="view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 Meyer" userId="944a8d448f8788e6" providerId="LiveId" clId="{307E4638-5859-41C6-86CC-DAA64FD3CC79}"/>
    <pc:docChg chg="sldOrd">
      <pc:chgData name="Alex Meyer" userId="944a8d448f8788e6" providerId="LiveId" clId="{307E4638-5859-41C6-86CC-DAA64FD3CC79}" dt="2025-10-15T20:36:25.545" v="0" actId="20578"/>
      <pc:docMkLst>
        <pc:docMk/>
      </pc:docMkLst>
      <pc:sldChg chg="ord">
        <pc:chgData name="Alex Meyer" userId="944a8d448f8788e6" providerId="LiveId" clId="{307E4638-5859-41C6-86CC-DAA64FD3CC79}" dt="2025-10-15T20:36:25.545" v="0" actId="20578"/>
        <pc:sldMkLst>
          <pc:docMk/>
          <pc:sldMk cId="2670878414" sldId="1449"/>
        </pc:sldMkLst>
      </pc:sldChg>
    </pc:docChg>
  </pc:docChgLst>
  <pc:docChgLst>
    <pc:chgData name="Alex Meyer" userId="434c9848-7f9b-4e1d-a1c3-fd0f120a196f" providerId="ADAL" clId="{307E4638-5859-41C6-86CC-DAA64FD3CC79}"/>
    <pc:docChg chg="undo custSel addSld delSld modSld sldOrd modSection">
      <pc:chgData name="Alex Meyer" userId="434c9848-7f9b-4e1d-a1c3-fd0f120a196f" providerId="ADAL" clId="{307E4638-5859-41C6-86CC-DAA64FD3CC79}" dt="2025-10-16T19:19:08.786" v="1589" actId="20577"/>
      <pc:docMkLst>
        <pc:docMk/>
      </pc:docMkLst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3016161773" sldId="256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2176744996" sldId="258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4169845749" sldId="259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4227912242" sldId="266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2651166450" sldId="267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1695189376" sldId="271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102156363" sldId="272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3816277559" sldId="1385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3311796963" sldId="1388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337771157" sldId="1395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3513057114" sldId="1396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1860374604" sldId="1397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2470937028" sldId="1402"/>
        </pc:sldMkLst>
      </pc:sldChg>
      <pc:sldChg chg="del">
        <pc:chgData name="Alex Meyer" userId="434c9848-7f9b-4e1d-a1c3-fd0f120a196f" providerId="ADAL" clId="{307E4638-5859-41C6-86CC-DAA64FD3CC79}" dt="2025-10-16T18:46:13.455" v="2" actId="47"/>
        <pc:sldMkLst>
          <pc:docMk/>
          <pc:sldMk cId="2125318853" sldId="1420"/>
        </pc:sldMkLst>
      </pc:sldChg>
      <pc:sldChg chg="modSp mod">
        <pc:chgData name="Alex Meyer" userId="434c9848-7f9b-4e1d-a1c3-fd0f120a196f" providerId="ADAL" clId="{307E4638-5859-41C6-86CC-DAA64FD3CC79}" dt="2025-10-16T18:47:06.251" v="14" actId="20577"/>
        <pc:sldMkLst>
          <pc:docMk/>
          <pc:sldMk cId="3869000583" sldId="1423"/>
        </pc:sldMkLst>
        <pc:spChg chg="mod">
          <ac:chgData name="Alex Meyer" userId="434c9848-7f9b-4e1d-a1c3-fd0f120a196f" providerId="ADAL" clId="{307E4638-5859-41C6-86CC-DAA64FD3CC79}" dt="2025-10-16T18:47:06.251" v="14" actId="20577"/>
          <ac:spMkLst>
            <pc:docMk/>
            <pc:sldMk cId="3869000583" sldId="1423"/>
            <ac:spMk id="3" creationId="{9A9AF1B0-4DAB-4458-0669-0DCD524BE89D}"/>
          </ac:spMkLst>
        </pc:spChg>
      </pc:sldChg>
      <pc:sldChg chg="modSp mod">
        <pc:chgData name="Alex Meyer" userId="434c9848-7f9b-4e1d-a1c3-fd0f120a196f" providerId="ADAL" clId="{307E4638-5859-41C6-86CC-DAA64FD3CC79}" dt="2025-10-16T19:19:08.786" v="1589" actId="20577"/>
        <pc:sldMkLst>
          <pc:docMk/>
          <pc:sldMk cId="1638368458" sldId="1439"/>
        </pc:sldMkLst>
        <pc:spChg chg="mod">
          <ac:chgData name="Alex Meyer" userId="434c9848-7f9b-4e1d-a1c3-fd0f120a196f" providerId="ADAL" clId="{307E4638-5859-41C6-86CC-DAA64FD3CC79}" dt="2025-10-16T19:19:08.786" v="1589" actId="20577"/>
          <ac:spMkLst>
            <pc:docMk/>
            <pc:sldMk cId="1638368458" sldId="1439"/>
            <ac:spMk id="3" creationId="{9965AE04-2802-DDFC-4DF9-5AC6E19A727C}"/>
          </ac:spMkLst>
        </pc:spChg>
      </pc:sldChg>
      <pc:sldChg chg="modSp mod chgLayout">
        <pc:chgData name="Alex Meyer" userId="434c9848-7f9b-4e1d-a1c3-fd0f120a196f" providerId="ADAL" clId="{307E4638-5859-41C6-86CC-DAA64FD3CC79}" dt="2025-10-16T18:46:00.876" v="0" actId="700"/>
        <pc:sldMkLst>
          <pc:docMk/>
          <pc:sldMk cId="1361229913" sldId="1441"/>
        </pc:sldMkLst>
        <pc:spChg chg="mod ord">
          <ac:chgData name="Alex Meyer" userId="434c9848-7f9b-4e1d-a1c3-fd0f120a196f" providerId="ADAL" clId="{307E4638-5859-41C6-86CC-DAA64FD3CC79}" dt="2025-10-16T18:46:00.876" v="0" actId="700"/>
          <ac:spMkLst>
            <pc:docMk/>
            <pc:sldMk cId="1361229913" sldId="1441"/>
            <ac:spMk id="2" creationId="{0DFE2E96-EEEF-5FC5-E72E-6418F4C2D6CD}"/>
          </ac:spMkLst>
        </pc:spChg>
      </pc:sldChg>
      <pc:sldChg chg="delSp modSp mod chgLayout">
        <pc:chgData name="Alex Meyer" userId="434c9848-7f9b-4e1d-a1c3-fd0f120a196f" providerId="ADAL" clId="{307E4638-5859-41C6-86CC-DAA64FD3CC79}" dt="2025-10-16T18:46:06.322" v="1" actId="700"/>
        <pc:sldMkLst>
          <pc:docMk/>
          <pc:sldMk cId="2670878414" sldId="1449"/>
        </pc:sldMkLst>
        <pc:spChg chg="mod ord">
          <ac:chgData name="Alex Meyer" userId="434c9848-7f9b-4e1d-a1c3-fd0f120a196f" providerId="ADAL" clId="{307E4638-5859-41C6-86CC-DAA64FD3CC79}" dt="2025-10-16T18:46:06.322" v="1" actId="700"/>
          <ac:spMkLst>
            <pc:docMk/>
            <pc:sldMk cId="2670878414" sldId="1449"/>
            <ac:spMk id="2" creationId="{79133F34-2828-057F-32D2-1823F531FA32}"/>
          </ac:spMkLst>
        </pc:spChg>
        <pc:spChg chg="del">
          <ac:chgData name="Alex Meyer" userId="434c9848-7f9b-4e1d-a1c3-fd0f120a196f" providerId="ADAL" clId="{307E4638-5859-41C6-86CC-DAA64FD3CC79}" dt="2025-10-16T18:46:06.322" v="1" actId="700"/>
          <ac:spMkLst>
            <pc:docMk/>
            <pc:sldMk cId="2670878414" sldId="1449"/>
            <ac:spMk id="3" creationId="{56C617D4-E43C-8DE0-DDE2-4C86DBF4D722}"/>
          </ac:spMkLst>
        </pc:spChg>
      </pc:sldChg>
      <pc:sldChg chg="modSp mod">
        <pc:chgData name="Alex Meyer" userId="434c9848-7f9b-4e1d-a1c3-fd0f120a196f" providerId="ADAL" clId="{307E4638-5859-41C6-86CC-DAA64FD3CC79}" dt="2025-10-16T19:17:15.255" v="1547" actId="20577"/>
        <pc:sldMkLst>
          <pc:docMk/>
          <pc:sldMk cId="1537427124" sldId="1454"/>
        </pc:sldMkLst>
        <pc:graphicFrameChg chg="modGraphic">
          <ac:chgData name="Alex Meyer" userId="434c9848-7f9b-4e1d-a1c3-fd0f120a196f" providerId="ADAL" clId="{307E4638-5859-41C6-86CC-DAA64FD3CC79}" dt="2025-10-16T19:17:15.255" v="1547" actId="20577"/>
          <ac:graphicFrameMkLst>
            <pc:docMk/>
            <pc:sldMk cId="1537427124" sldId="1454"/>
            <ac:graphicFrameMk id="5" creationId="{5F1212FC-C598-150F-C175-BD63AE65B93E}"/>
          </ac:graphicFrameMkLst>
        </pc:graphicFrameChg>
      </pc:sldChg>
      <pc:sldChg chg="modSp add del mod ord">
        <pc:chgData name="Alex Meyer" userId="434c9848-7f9b-4e1d-a1c3-fd0f120a196f" providerId="ADAL" clId="{307E4638-5859-41C6-86CC-DAA64FD3CC79}" dt="2025-10-16T18:50:41.415" v="86" actId="47"/>
        <pc:sldMkLst>
          <pc:docMk/>
          <pc:sldMk cId="53419255" sldId="1467"/>
        </pc:sldMkLst>
        <pc:spChg chg="mod">
          <ac:chgData name="Alex Meyer" userId="434c9848-7f9b-4e1d-a1c3-fd0f120a196f" providerId="ADAL" clId="{307E4638-5859-41C6-86CC-DAA64FD3CC79}" dt="2025-10-16T18:47:41.881" v="40" actId="14100"/>
          <ac:spMkLst>
            <pc:docMk/>
            <pc:sldMk cId="53419255" sldId="1467"/>
            <ac:spMk id="2" creationId="{382201F4-A3C0-94AB-34EE-6128C250994E}"/>
          </ac:spMkLst>
        </pc:spChg>
      </pc:sldChg>
      <pc:sldChg chg="delSp modSp add mod ord">
        <pc:chgData name="Alex Meyer" userId="434c9848-7f9b-4e1d-a1c3-fd0f120a196f" providerId="ADAL" clId="{307E4638-5859-41C6-86CC-DAA64FD3CC79}" dt="2025-10-16T18:52:25.327" v="131" actId="9"/>
        <pc:sldMkLst>
          <pc:docMk/>
          <pc:sldMk cId="1028226835" sldId="1468"/>
        </pc:sldMkLst>
        <pc:spChg chg="mod">
          <ac:chgData name="Alex Meyer" userId="434c9848-7f9b-4e1d-a1c3-fd0f120a196f" providerId="ADAL" clId="{307E4638-5859-41C6-86CC-DAA64FD3CC79}" dt="2025-10-16T18:52:13.221" v="129" actId="1076"/>
          <ac:spMkLst>
            <pc:docMk/>
            <pc:sldMk cId="1028226835" sldId="1468"/>
            <ac:spMk id="2" creationId="{D69DF02F-E066-1BE7-0705-6DD54D7416D5}"/>
          </ac:spMkLst>
        </pc:spChg>
        <pc:spChg chg="mod">
          <ac:chgData name="Alex Meyer" userId="434c9848-7f9b-4e1d-a1c3-fd0f120a196f" providerId="ADAL" clId="{307E4638-5859-41C6-86CC-DAA64FD3CC79}" dt="2025-10-16T18:52:25.327" v="131" actId="9"/>
          <ac:spMkLst>
            <pc:docMk/>
            <pc:sldMk cId="1028226835" sldId="1468"/>
            <ac:spMk id="3" creationId="{31C96917-6245-0DC0-FC02-21EB7A310BB4}"/>
          </ac:spMkLst>
        </pc:spChg>
        <pc:picChg chg="del">
          <ac:chgData name="Alex Meyer" userId="434c9848-7f9b-4e1d-a1c3-fd0f120a196f" providerId="ADAL" clId="{307E4638-5859-41C6-86CC-DAA64FD3CC79}" dt="2025-10-16T18:48:01.297" v="48" actId="478"/>
          <ac:picMkLst>
            <pc:docMk/>
            <pc:sldMk cId="1028226835" sldId="1468"/>
            <ac:picMk id="5" creationId="{E507D7F9-5497-38AD-01E2-9743C77A5274}"/>
          </ac:picMkLst>
        </pc:picChg>
      </pc:sldChg>
      <pc:sldChg chg="addSp modSp add mod">
        <pc:chgData name="Alex Meyer" userId="434c9848-7f9b-4e1d-a1c3-fd0f120a196f" providerId="ADAL" clId="{307E4638-5859-41C6-86CC-DAA64FD3CC79}" dt="2025-10-16T18:59:47.001" v="613" actId="20577"/>
        <pc:sldMkLst>
          <pc:docMk/>
          <pc:sldMk cId="3933050839" sldId="1469"/>
        </pc:sldMkLst>
        <pc:spChg chg="mod">
          <ac:chgData name="Alex Meyer" userId="434c9848-7f9b-4e1d-a1c3-fd0f120a196f" providerId="ADAL" clId="{307E4638-5859-41C6-86CC-DAA64FD3CC79}" dt="2025-10-16T18:59:01.283" v="488" actId="20577"/>
          <ac:spMkLst>
            <pc:docMk/>
            <pc:sldMk cId="3933050839" sldId="1469"/>
            <ac:spMk id="2" creationId="{6758F4F6-F894-3F89-AF65-E85123BB9D3B}"/>
          </ac:spMkLst>
        </pc:spChg>
        <pc:spChg chg="mod">
          <ac:chgData name="Alex Meyer" userId="434c9848-7f9b-4e1d-a1c3-fd0f120a196f" providerId="ADAL" clId="{307E4638-5859-41C6-86CC-DAA64FD3CC79}" dt="2025-10-16T18:59:47.001" v="613" actId="20577"/>
          <ac:spMkLst>
            <pc:docMk/>
            <pc:sldMk cId="3933050839" sldId="1469"/>
            <ac:spMk id="3" creationId="{B3645E84-541A-3377-1941-46048EE0C71E}"/>
          </ac:spMkLst>
        </pc:spChg>
        <pc:picChg chg="add mod">
          <ac:chgData name="Alex Meyer" userId="434c9848-7f9b-4e1d-a1c3-fd0f120a196f" providerId="ADAL" clId="{307E4638-5859-41C6-86CC-DAA64FD3CC79}" dt="2025-10-16T18:59:37.717" v="562" actId="1076"/>
          <ac:picMkLst>
            <pc:docMk/>
            <pc:sldMk cId="3933050839" sldId="1469"/>
            <ac:picMk id="5" creationId="{35F36916-1C46-7CDF-7DF8-8F2E8D78F619}"/>
          </ac:picMkLst>
        </pc:picChg>
      </pc:sldChg>
      <pc:sldChg chg="modSp add mod ord">
        <pc:chgData name="Alex Meyer" userId="434c9848-7f9b-4e1d-a1c3-fd0f120a196f" providerId="ADAL" clId="{307E4638-5859-41C6-86CC-DAA64FD3CC79}" dt="2025-10-16T18:54:38.451" v="410" actId="20577"/>
        <pc:sldMkLst>
          <pc:docMk/>
          <pc:sldMk cId="38752825" sldId="1470"/>
        </pc:sldMkLst>
        <pc:spChg chg="mod">
          <ac:chgData name="Alex Meyer" userId="434c9848-7f9b-4e1d-a1c3-fd0f120a196f" providerId="ADAL" clId="{307E4638-5859-41C6-86CC-DAA64FD3CC79}" dt="2025-10-16T18:53:53.152" v="180" actId="20577"/>
          <ac:spMkLst>
            <pc:docMk/>
            <pc:sldMk cId="38752825" sldId="1470"/>
            <ac:spMk id="2" creationId="{E839E2C2-2C2C-D91F-57EA-85CEEBD3531E}"/>
          </ac:spMkLst>
        </pc:spChg>
        <pc:spChg chg="mod">
          <ac:chgData name="Alex Meyer" userId="434c9848-7f9b-4e1d-a1c3-fd0f120a196f" providerId="ADAL" clId="{307E4638-5859-41C6-86CC-DAA64FD3CC79}" dt="2025-10-16T18:54:38.451" v="410" actId="20577"/>
          <ac:spMkLst>
            <pc:docMk/>
            <pc:sldMk cId="38752825" sldId="1470"/>
            <ac:spMk id="3" creationId="{C9F33037-9A15-F33B-C195-79DE2EA1AE7B}"/>
          </ac:spMkLst>
        </pc:spChg>
      </pc:sldChg>
      <pc:sldChg chg="modSp add mod">
        <pc:chgData name="Alex Meyer" userId="434c9848-7f9b-4e1d-a1c3-fd0f120a196f" providerId="ADAL" clId="{307E4638-5859-41C6-86CC-DAA64FD3CC79}" dt="2025-10-16T18:50:37.842" v="85" actId="14100"/>
        <pc:sldMkLst>
          <pc:docMk/>
          <pc:sldMk cId="1281442628" sldId="1471"/>
        </pc:sldMkLst>
        <pc:spChg chg="mod">
          <ac:chgData name="Alex Meyer" userId="434c9848-7f9b-4e1d-a1c3-fd0f120a196f" providerId="ADAL" clId="{307E4638-5859-41C6-86CC-DAA64FD3CC79}" dt="2025-10-16T18:50:37.842" v="85" actId="14100"/>
          <ac:spMkLst>
            <pc:docMk/>
            <pc:sldMk cId="1281442628" sldId="1471"/>
            <ac:spMk id="2" creationId="{80FE6E0C-F2F5-FAF8-F06F-B18AE858128C}"/>
          </ac:spMkLst>
        </pc:spChg>
      </pc:sldChg>
      <pc:sldChg chg="addSp modSp add mod">
        <pc:chgData name="Alex Meyer" userId="434c9848-7f9b-4e1d-a1c3-fd0f120a196f" providerId="ADAL" clId="{307E4638-5859-41C6-86CC-DAA64FD3CC79}" dt="2025-10-16T19:02:10.961" v="690" actId="1076"/>
        <pc:sldMkLst>
          <pc:docMk/>
          <pc:sldMk cId="1697366938" sldId="1472"/>
        </pc:sldMkLst>
        <pc:spChg chg="mod">
          <ac:chgData name="Alex Meyer" userId="434c9848-7f9b-4e1d-a1c3-fd0f120a196f" providerId="ADAL" clId="{307E4638-5859-41C6-86CC-DAA64FD3CC79}" dt="2025-10-16T19:00:02.010" v="643" actId="20577"/>
          <ac:spMkLst>
            <pc:docMk/>
            <pc:sldMk cId="1697366938" sldId="1472"/>
            <ac:spMk id="2" creationId="{21D4BCD1-FBF9-AB93-F819-81602EFFC64F}"/>
          </ac:spMkLst>
        </pc:spChg>
        <pc:spChg chg="mod">
          <ac:chgData name="Alex Meyer" userId="434c9848-7f9b-4e1d-a1c3-fd0f120a196f" providerId="ADAL" clId="{307E4638-5859-41C6-86CC-DAA64FD3CC79}" dt="2025-10-16T19:02:01.649" v="686" actId="20577"/>
          <ac:spMkLst>
            <pc:docMk/>
            <pc:sldMk cId="1697366938" sldId="1472"/>
            <ac:spMk id="3" creationId="{9A5CBC98-2852-1410-5401-A9BCC52D2F43}"/>
          </ac:spMkLst>
        </pc:spChg>
        <pc:picChg chg="add mod">
          <ac:chgData name="Alex Meyer" userId="434c9848-7f9b-4e1d-a1c3-fd0f120a196f" providerId="ADAL" clId="{307E4638-5859-41C6-86CC-DAA64FD3CC79}" dt="2025-10-16T19:02:07.168" v="688" actId="1076"/>
          <ac:picMkLst>
            <pc:docMk/>
            <pc:sldMk cId="1697366938" sldId="1472"/>
            <ac:picMk id="5" creationId="{2997AA05-3506-A74F-88BD-29F7B9E34627}"/>
          </ac:picMkLst>
        </pc:picChg>
        <pc:picChg chg="add mod">
          <ac:chgData name="Alex Meyer" userId="434c9848-7f9b-4e1d-a1c3-fd0f120a196f" providerId="ADAL" clId="{307E4638-5859-41C6-86CC-DAA64FD3CC79}" dt="2025-10-16T19:02:10.961" v="690" actId="1076"/>
          <ac:picMkLst>
            <pc:docMk/>
            <pc:sldMk cId="1697366938" sldId="1472"/>
            <ac:picMk id="7" creationId="{73D6FEC0-9B87-72B5-E3EE-D7AEABEDE761}"/>
          </ac:picMkLst>
        </pc:picChg>
      </pc:sldChg>
      <pc:sldChg chg="addSp modSp add mod">
        <pc:chgData name="Alex Meyer" userId="434c9848-7f9b-4e1d-a1c3-fd0f120a196f" providerId="ADAL" clId="{307E4638-5859-41C6-86CC-DAA64FD3CC79}" dt="2025-10-16T19:03:48.295" v="904" actId="1076"/>
        <pc:sldMkLst>
          <pc:docMk/>
          <pc:sldMk cId="1985144072" sldId="1473"/>
        </pc:sldMkLst>
        <pc:spChg chg="mod">
          <ac:chgData name="Alex Meyer" userId="434c9848-7f9b-4e1d-a1c3-fd0f120a196f" providerId="ADAL" clId="{307E4638-5859-41C6-86CC-DAA64FD3CC79}" dt="2025-10-16T19:02:20.970" v="715" actId="20577"/>
          <ac:spMkLst>
            <pc:docMk/>
            <pc:sldMk cId="1985144072" sldId="1473"/>
            <ac:spMk id="2" creationId="{BD8CD74D-30D6-3EFF-8678-924DCF021408}"/>
          </ac:spMkLst>
        </pc:spChg>
        <pc:spChg chg="mod">
          <ac:chgData name="Alex Meyer" userId="434c9848-7f9b-4e1d-a1c3-fd0f120a196f" providerId="ADAL" clId="{307E4638-5859-41C6-86CC-DAA64FD3CC79}" dt="2025-10-16T19:03:40.915" v="900" actId="20577"/>
          <ac:spMkLst>
            <pc:docMk/>
            <pc:sldMk cId="1985144072" sldId="1473"/>
            <ac:spMk id="3" creationId="{EFB7D272-9C99-9FCC-1032-1115533F3005}"/>
          </ac:spMkLst>
        </pc:spChg>
        <pc:picChg chg="add mod">
          <ac:chgData name="Alex Meyer" userId="434c9848-7f9b-4e1d-a1c3-fd0f120a196f" providerId="ADAL" clId="{307E4638-5859-41C6-86CC-DAA64FD3CC79}" dt="2025-10-16T19:03:45.889" v="903" actId="1076"/>
          <ac:picMkLst>
            <pc:docMk/>
            <pc:sldMk cId="1985144072" sldId="1473"/>
            <ac:picMk id="5" creationId="{5595BE4C-9E9C-3746-40B3-7C4AD8EB43F1}"/>
          </ac:picMkLst>
        </pc:picChg>
        <pc:picChg chg="add mod">
          <ac:chgData name="Alex Meyer" userId="434c9848-7f9b-4e1d-a1c3-fd0f120a196f" providerId="ADAL" clId="{307E4638-5859-41C6-86CC-DAA64FD3CC79}" dt="2025-10-16T19:03:48.295" v="904" actId="1076"/>
          <ac:picMkLst>
            <pc:docMk/>
            <pc:sldMk cId="1985144072" sldId="1473"/>
            <ac:picMk id="7" creationId="{3005C83E-42E2-B329-1DDE-9E407EBE93A0}"/>
          </ac:picMkLst>
        </pc:picChg>
      </pc:sldChg>
      <pc:sldChg chg="addSp delSp modSp add mod">
        <pc:chgData name="Alex Meyer" userId="434c9848-7f9b-4e1d-a1c3-fd0f120a196f" providerId="ADAL" clId="{307E4638-5859-41C6-86CC-DAA64FD3CC79}" dt="2025-10-16T19:07:22.100" v="1225" actId="21"/>
        <pc:sldMkLst>
          <pc:docMk/>
          <pc:sldMk cId="736426831" sldId="1474"/>
        </pc:sldMkLst>
        <pc:spChg chg="mod">
          <ac:chgData name="Alex Meyer" userId="434c9848-7f9b-4e1d-a1c3-fd0f120a196f" providerId="ADAL" clId="{307E4638-5859-41C6-86CC-DAA64FD3CC79}" dt="2025-10-16T19:04:10.028" v="942" actId="20577"/>
          <ac:spMkLst>
            <pc:docMk/>
            <pc:sldMk cId="736426831" sldId="1474"/>
            <ac:spMk id="2" creationId="{6E88139A-19DC-CDAD-C250-446141446F3D}"/>
          </ac:spMkLst>
        </pc:spChg>
        <pc:spChg chg="mod">
          <ac:chgData name="Alex Meyer" userId="434c9848-7f9b-4e1d-a1c3-fd0f120a196f" providerId="ADAL" clId="{307E4638-5859-41C6-86CC-DAA64FD3CC79}" dt="2025-10-16T19:05:40.293" v="1141" actId="20577"/>
          <ac:spMkLst>
            <pc:docMk/>
            <pc:sldMk cId="736426831" sldId="1474"/>
            <ac:spMk id="3" creationId="{BCE1E05D-E152-D31A-43F6-48AECB507B66}"/>
          </ac:spMkLst>
        </pc:spChg>
        <pc:picChg chg="add del mod">
          <ac:chgData name="Alex Meyer" userId="434c9848-7f9b-4e1d-a1c3-fd0f120a196f" providerId="ADAL" clId="{307E4638-5859-41C6-86CC-DAA64FD3CC79}" dt="2025-10-16T19:06:56.398" v="1199" actId="21"/>
          <ac:picMkLst>
            <pc:docMk/>
            <pc:sldMk cId="736426831" sldId="1474"/>
            <ac:picMk id="5" creationId="{C6A20BF7-0F57-C7B8-F173-CA64768E05A8}"/>
          </ac:picMkLst>
        </pc:picChg>
        <pc:picChg chg="add del mod">
          <ac:chgData name="Alex Meyer" userId="434c9848-7f9b-4e1d-a1c3-fd0f120a196f" providerId="ADAL" clId="{307E4638-5859-41C6-86CC-DAA64FD3CC79}" dt="2025-10-16T19:07:22.100" v="1225" actId="21"/>
          <ac:picMkLst>
            <pc:docMk/>
            <pc:sldMk cId="736426831" sldId="1474"/>
            <ac:picMk id="7" creationId="{79D502BA-D5CB-1EB9-E23D-386AF41EEF58}"/>
          </ac:picMkLst>
        </pc:picChg>
      </pc:sldChg>
      <pc:sldChg chg="addSp modSp add mod">
        <pc:chgData name="Alex Meyer" userId="434c9848-7f9b-4e1d-a1c3-fd0f120a196f" providerId="ADAL" clId="{307E4638-5859-41C6-86CC-DAA64FD3CC79}" dt="2025-10-16T19:07:34.072" v="1230" actId="1076"/>
        <pc:sldMkLst>
          <pc:docMk/>
          <pc:sldMk cId="2374972787" sldId="1475"/>
        </pc:sldMkLst>
        <pc:spChg chg="mod">
          <ac:chgData name="Alex Meyer" userId="434c9848-7f9b-4e1d-a1c3-fd0f120a196f" providerId="ADAL" clId="{307E4638-5859-41C6-86CC-DAA64FD3CC79}" dt="2025-10-16T19:06:41.598" v="1181" actId="20577"/>
          <ac:spMkLst>
            <pc:docMk/>
            <pc:sldMk cId="2374972787" sldId="1475"/>
            <ac:spMk id="2" creationId="{07CACE49-5A9C-A8B9-EA6B-D7BCC5DF3ECD}"/>
          </ac:spMkLst>
        </pc:spChg>
        <pc:spChg chg="mod">
          <ac:chgData name="Alex Meyer" userId="434c9848-7f9b-4e1d-a1c3-fd0f120a196f" providerId="ADAL" clId="{307E4638-5859-41C6-86CC-DAA64FD3CC79}" dt="2025-10-16T19:07:01.790" v="1202" actId="1076"/>
          <ac:spMkLst>
            <pc:docMk/>
            <pc:sldMk cId="2374972787" sldId="1475"/>
            <ac:spMk id="3" creationId="{8D2E46AD-072F-F9C1-FFAB-DF98E332D967}"/>
          </ac:spMkLst>
        </pc:spChg>
        <pc:spChg chg="add mod">
          <ac:chgData name="Alex Meyer" userId="434c9848-7f9b-4e1d-a1c3-fd0f120a196f" providerId="ADAL" clId="{307E4638-5859-41C6-86CC-DAA64FD3CC79}" dt="2025-10-16T19:07:18.499" v="1224" actId="20577"/>
          <ac:spMkLst>
            <pc:docMk/>
            <pc:sldMk cId="2374972787" sldId="1475"/>
            <ac:spMk id="4" creationId="{3D7ADBF6-095E-E8D5-1C79-F562483BE826}"/>
          </ac:spMkLst>
        </pc:spChg>
        <pc:picChg chg="add mod">
          <ac:chgData name="Alex Meyer" userId="434c9848-7f9b-4e1d-a1c3-fd0f120a196f" providerId="ADAL" clId="{307E4638-5859-41C6-86CC-DAA64FD3CC79}" dt="2025-10-16T19:07:34.072" v="1230" actId="1076"/>
          <ac:picMkLst>
            <pc:docMk/>
            <pc:sldMk cId="2374972787" sldId="1475"/>
            <ac:picMk id="5" creationId="{C6A20BF7-0F57-C7B8-F173-CA64768E05A8}"/>
          </ac:picMkLst>
        </pc:picChg>
        <pc:picChg chg="add mod">
          <ac:chgData name="Alex Meyer" userId="434c9848-7f9b-4e1d-a1c3-fd0f120a196f" providerId="ADAL" clId="{307E4638-5859-41C6-86CC-DAA64FD3CC79}" dt="2025-10-16T19:07:30.834" v="1229" actId="1076"/>
          <ac:picMkLst>
            <pc:docMk/>
            <pc:sldMk cId="2374972787" sldId="1475"/>
            <ac:picMk id="7" creationId="{79D502BA-D5CB-1EB9-E23D-386AF41EEF58}"/>
          </ac:picMkLst>
        </pc:picChg>
      </pc:sldChg>
      <pc:sldChg chg="add del">
        <pc:chgData name="Alex Meyer" userId="434c9848-7f9b-4e1d-a1c3-fd0f120a196f" providerId="ADAL" clId="{307E4638-5859-41C6-86CC-DAA64FD3CC79}" dt="2025-10-16T19:16:42.771" v="1489" actId="47"/>
        <pc:sldMkLst>
          <pc:docMk/>
          <pc:sldMk cId="4285253678" sldId="1476"/>
        </pc:sldMkLst>
      </pc:sldChg>
      <pc:sldChg chg="add del">
        <pc:chgData name="Alex Meyer" userId="434c9848-7f9b-4e1d-a1c3-fd0f120a196f" providerId="ADAL" clId="{307E4638-5859-41C6-86CC-DAA64FD3CC79}" dt="2025-10-16T19:16:43.681" v="1490" actId="47"/>
        <pc:sldMkLst>
          <pc:docMk/>
          <pc:sldMk cId="4127614977" sldId="1477"/>
        </pc:sldMkLst>
      </pc:sldChg>
      <pc:sldChg chg="addSp delSp modSp add mod">
        <pc:chgData name="Alex Meyer" userId="434c9848-7f9b-4e1d-a1c3-fd0f120a196f" providerId="ADAL" clId="{307E4638-5859-41C6-86CC-DAA64FD3CC79}" dt="2025-10-16T19:09:06.400" v="1271" actId="1076"/>
        <pc:sldMkLst>
          <pc:docMk/>
          <pc:sldMk cId="938549891" sldId="1478"/>
        </pc:sldMkLst>
        <pc:spChg chg="mod">
          <ac:chgData name="Alex Meyer" userId="434c9848-7f9b-4e1d-a1c3-fd0f120a196f" providerId="ADAL" clId="{307E4638-5859-41C6-86CC-DAA64FD3CC79}" dt="2025-10-16T19:09:06.400" v="1271" actId="1076"/>
          <ac:spMkLst>
            <pc:docMk/>
            <pc:sldMk cId="938549891" sldId="1478"/>
            <ac:spMk id="3" creationId="{C8332DF9-F428-8A72-9C02-E29382388597}"/>
          </ac:spMkLst>
        </pc:spChg>
        <pc:spChg chg="del">
          <ac:chgData name="Alex Meyer" userId="434c9848-7f9b-4e1d-a1c3-fd0f120a196f" providerId="ADAL" clId="{307E4638-5859-41C6-86CC-DAA64FD3CC79}" dt="2025-10-16T19:08:17.664" v="1257" actId="478"/>
          <ac:spMkLst>
            <pc:docMk/>
            <pc:sldMk cId="938549891" sldId="1478"/>
            <ac:spMk id="4" creationId="{1A3CC1D2-ADC3-CB35-15B7-DA15A67616E9}"/>
          </ac:spMkLst>
        </pc:spChg>
        <pc:picChg chg="del">
          <ac:chgData name="Alex Meyer" userId="434c9848-7f9b-4e1d-a1c3-fd0f120a196f" providerId="ADAL" clId="{307E4638-5859-41C6-86CC-DAA64FD3CC79}" dt="2025-10-16T19:08:10.470" v="1253" actId="478"/>
          <ac:picMkLst>
            <pc:docMk/>
            <pc:sldMk cId="938549891" sldId="1478"/>
            <ac:picMk id="5" creationId="{8AAC4256-07EE-F7F5-81A2-27773CD9C7B6}"/>
          </ac:picMkLst>
        </pc:picChg>
        <pc:picChg chg="del">
          <ac:chgData name="Alex Meyer" userId="434c9848-7f9b-4e1d-a1c3-fd0f120a196f" providerId="ADAL" clId="{307E4638-5859-41C6-86CC-DAA64FD3CC79}" dt="2025-10-16T19:08:14.306" v="1256" actId="478"/>
          <ac:picMkLst>
            <pc:docMk/>
            <pc:sldMk cId="938549891" sldId="1478"/>
            <ac:picMk id="7" creationId="{9857C417-1172-45AD-113A-A02179350832}"/>
          </ac:picMkLst>
        </pc:picChg>
        <pc:picChg chg="add mod">
          <ac:chgData name="Alex Meyer" userId="434c9848-7f9b-4e1d-a1c3-fd0f120a196f" providerId="ADAL" clId="{307E4638-5859-41C6-86CC-DAA64FD3CC79}" dt="2025-10-16T19:08:58.757" v="1267" actId="1076"/>
          <ac:picMkLst>
            <pc:docMk/>
            <pc:sldMk cId="938549891" sldId="1478"/>
            <ac:picMk id="8" creationId="{B413B1E2-F100-ECF5-4711-1E19E5A34CDB}"/>
          </ac:picMkLst>
        </pc:picChg>
        <pc:picChg chg="add mod">
          <ac:chgData name="Alex Meyer" userId="434c9848-7f9b-4e1d-a1c3-fd0f120a196f" providerId="ADAL" clId="{307E4638-5859-41C6-86CC-DAA64FD3CC79}" dt="2025-10-16T19:09:02.950" v="1270" actId="1076"/>
          <ac:picMkLst>
            <pc:docMk/>
            <pc:sldMk cId="938549891" sldId="1478"/>
            <ac:picMk id="10" creationId="{FDC61872-0AF6-66B8-EB34-C288073281ED}"/>
          </ac:picMkLst>
        </pc:picChg>
      </pc:sldChg>
      <pc:sldChg chg="addSp delSp modSp add mod">
        <pc:chgData name="Alex Meyer" userId="434c9848-7f9b-4e1d-a1c3-fd0f120a196f" providerId="ADAL" clId="{307E4638-5859-41C6-86CC-DAA64FD3CC79}" dt="2025-10-16T19:11:40.300" v="1488" actId="20577"/>
        <pc:sldMkLst>
          <pc:docMk/>
          <pc:sldMk cId="1771268430" sldId="1479"/>
        </pc:sldMkLst>
        <pc:spChg chg="del mod">
          <ac:chgData name="Alex Meyer" userId="434c9848-7f9b-4e1d-a1c3-fd0f120a196f" providerId="ADAL" clId="{307E4638-5859-41C6-86CC-DAA64FD3CC79}" dt="2025-10-16T19:10:20.515" v="1296" actId="478"/>
          <ac:spMkLst>
            <pc:docMk/>
            <pc:sldMk cId="1771268430" sldId="1479"/>
            <ac:spMk id="3" creationId="{8D9F2E18-069B-F72B-0C0C-416AE8F810B7}"/>
          </ac:spMkLst>
        </pc:spChg>
        <pc:spChg chg="add del mod">
          <ac:chgData name="Alex Meyer" userId="434c9848-7f9b-4e1d-a1c3-fd0f120a196f" providerId="ADAL" clId="{307E4638-5859-41C6-86CC-DAA64FD3CC79}" dt="2025-10-16T19:10:31.099" v="1299" actId="478"/>
          <ac:spMkLst>
            <pc:docMk/>
            <pc:sldMk cId="1771268430" sldId="1479"/>
            <ac:spMk id="9" creationId="{13AB17D5-5A21-FCC1-DDBA-88437B12EBC5}"/>
          </ac:spMkLst>
        </pc:spChg>
        <pc:spChg chg="add del mod">
          <ac:chgData name="Alex Meyer" userId="434c9848-7f9b-4e1d-a1c3-fd0f120a196f" providerId="ADAL" clId="{307E4638-5859-41C6-86CC-DAA64FD3CC79}" dt="2025-10-16T19:10:26.947" v="1297" actId="478"/>
          <ac:spMkLst>
            <pc:docMk/>
            <pc:sldMk cId="1771268430" sldId="1479"/>
            <ac:spMk id="12" creationId="{0B8FE419-2BEB-0389-137D-AA51823CF850}"/>
          </ac:spMkLst>
        </pc:spChg>
        <pc:spChg chg="add mod">
          <ac:chgData name="Alex Meyer" userId="434c9848-7f9b-4e1d-a1c3-fd0f120a196f" providerId="ADAL" clId="{307E4638-5859-41C6-86CC-DAA64FD3CC79}" dt="2025-10-16T19:11:40.300" v="1488" actId="20577"/>
          <ac:spMkLst>
            <pc:docMk/>
            <pc:sldMk cId="1771268430" sldId="1479"/>
            <ac:spMk id="13" creationId="{CEA2BB9C-42A9-0E51-D0C1-4D13CDFEB9DD}"/>
          </ac:spMkLst>
        </pc:spChg>
        <pc:picChg chg="add mod">
          <ac:chgData name="Alex Meyer" userId="434c9848-7f9b-4e1d-a1c3-fd0f120a196f" providerId="ADAL" clId="{307E4638-5859-41C6-86CC-DAA64FD3CC79}" dt="2025-10-16T19:10:49.319" v="1347" actId="1076"/>
          <ac:picMkLst>
            <pc:docMk/>
            <pc:sldMk cId="1771268430" sldId="1479"/>
            <ac:picMk id="5" creationId="{9AC43232-2896-1E1F-83AB-82FDE4EE9B78}"/>
          </ac:picMkLst>
        </pc:picChg>
        <pc:picChg chg="add mod">
          <ac:chgData name="Alex Meyer" userId="434c9848-7f9b-4e1d-a1c3-fd0f120a196f" providerId="ADAL" clId="{307E4638-5859-41C6-86CC-DAA64FD3CC79}" dt="2025-10-16T19:10:53.495" v="1349" actId="1076"/>
          <ac:picMkLst>
            <pc:docMk/>
            <pc:sldMk cId="1771268430" sldId="1479"/>
            <ac:picMk id="7" creationId="{B9D707AD-4E3B-E618-A98A-909B2184956B}"/>
          </ac:picMkLst>
        </pc:picChg>
        <pc:picChg chg="del">
          <ac:chgData name="Alex Meyer" userId="434c9848-7f9b-4e1d-a1c3-fd0f120a196f" providerId="ADAL" clId="{307E4638-5859-41C6-86CC-DAA64FD3CC79}" dt="2025-10-16T19:09:23.814" v="1286" actId="478"/>
          <ac:picMkLst>
            <pc:docMk/>
            <pc:sldMk cId="1771268430" sldId="1479"/>
            <ac:picMk id="8" creationId="{F5A763CC-069D-3144-EFE6-44FAB4575A99}"/>
          </ac:picMkLst>
        </pc:picChg>
        <pc:picChg chg="del">
          <ac:chgData name="Alex Meyer" userId="434c9848-7f9b-4e1d-a1c3-fd0f120a196f" providerId="ADAL" clId="{307E4638-5859-41C6-86CC-DAA64FD3CC79}" dt="2025-10-16T19:09:24.380" v="1287" actId="478"/>
          <ac:picMkLst>
            <pc:docMk/>
            <pc:sldMk cId="1771268430" sldId="1479"/>
            <ac:picMk id="10" creationId="{E858057C-9928-8ADF-FE28-323D84E062C1}"/>
          </ac:picMkLst>
        </pc:picChg>
      </pc:sldChg>
      <pc:sldMasterChg chg="delSldLayout">
        <pc:chgData name="Alex Meyer" userId="434c9848-7f9b-4e1d-a1c3-fd0f120a196f" providerId="ADAL" clId="{307E4638-5859-41C6-86CC-DAA64FD3CC79}" dt="2025-10-16T18:46:13.455" v="2" actId="47"/>
        <pc:sldMasterMkLst>
          <pc:docMk/>
          <pc:sldMasterMk cId="3588427678" sldId="2147484229"/>
        </pc:sldMasterMkLst>
        <pc:sldLayoutChg chg="del">
          <pc:chgData name="Alex Meyer" userId="434c9848-7f9b-4e1d-a1c3-fd0f120a196f" providerId="ADAL" clId="{307E4638-5859-41C6-86CC-DAA64FD3CC79}" dt="2025-10-16T18:46:13.455" v="2" actId="47"/>
          <pc:sldLayoutMkLst>
            <pc:docMk/>
            <pc:sldMasterMk cId="3588427678" sldId="2147484229"/>
            <pc:sldLayoutMk cId="1551978159" sldId="2147484342"/>
          </pc:sldLayoutMkLst>
        </pc:sldLayoutChg>
        <pc:sldLayoutChg chg="del">
          <pc:chgData name="Alex Meyer" userId="434c9848-7f9b-4e1d-a1c3-fd0f120a196f" providerId="ADAL" clId="{307E4638-5859-41C6-86CC-DAA64FD3CC79}" dt="2025-10-16T18:46:13.455" v="2" actId="47"/>
          <pc:sldLayoutMkLst>
            <pc:docMk/>
            <pc:sldMasterMk cId="3588427678" sldId="2147484229"/>
            <pc:sldLayoutMk cId="933039517" sldId="2147484343"/>
          </pc:sldLayoutMkLst>
        </pc:sldLayoutChg>
        <pc:sldLayoutChg chg="del">
          <pc:chgData name="Alex Meyer" userId="434c9848-7f9b-4e1d-a1c3-fd0f120a196f" providerId="ADAL" clId="{307E4638-5859-41C6-86CC-DAA64FD3CC79}" dt="2025-10-16T18:46:13.455" v="2" actId="47"/>
          <pc:sldLayoutMkLst>
            <pc:docMk/>
            <pc:sldMasterMk cId="3588427678" sldId="2147484229"/>
            <pc:sldLayoutMk cId="688936611" sldId="2147484347"/>
          </pc:sldLayoutMkLst>
        </pc:sldLayoutChg>
      </pc:sldMasterChg>
    </pc:docChg>
  </pc:docChgLst>
  <pc:docChgLst>
    <pc:chgData name="Ramer, Peter" userId="1cda720e-e5fa-4c4f-8ada-e413168d23ec" providerId="ADAL" clId="{A6E22C51-8FD3-465A-ACE6-19EC96B413E5}"/>
    <pc:docChg chg="delSld modSection">
      <pc:chgData name="Ramer, Peter" userId="1cda720e-e5fa-4c4f-8ada-e413168d23ec" providerId="ADAL" clId="{A6E22C51-8FD3-465A-ACE6-19EC96B413E5}" dt="2025-08-22T14:42:22.882" v="9" actId="47"/>
      <pc:docMkLst>
        <pc:docMk/>
      </pc:docMkLst>
      <pc:sldChg chg="del">
        <pc:chgData name="Ramer, Peter" userId="1cda720e-e5fa-4c4f-8ada-e413168d23ec" providerId="ADAL" clId="{A6E22C51-8FD3-465A-ACE6-19EC96B413E5}" dt="2025-08-22T14:42:13.865" v="7" actId="47"/>
        <pc:sldMkLst>
          <pc:docMk/>
          <pc:sldMk cId="3609540227" sldId="1386"/>
        </pc:sldMkLst>
      </pc:sldChg>
      <pc:sldChg chg="del">
        <pc:chgData name="Ramer, Peter" userId="1cda720e-e5fa-4c4f-8ada-e413168d23ec" providerId="ADAL" clId="{A6E22C51-8FD3-465A-ACE6-19EC96B413E5}" dt="2025-08-22T14:41:49.702" v="0" actId="47"/>
        <pc:sldMkLst>
          <pc:docMk/>
          <pc:sldMk cId="3732747212" sldId="1394"/>
        </pc:sldMkLst>
      </pc:sldChg>
      <pc:sldChg chg="del">
        <pc:chgData name="Ramer, Peter" userId="1cda720e-e5fa-4c4f-8ada-e413168d23ec" providerId="ADAL" clId="{A6E22C51-8FD3-465A-ACE6-19EC96B413E5}" dt="2025-08-22T14:41:53.538" v="2" actId="47"/>
        <pc:sldMkLst>
          <pc:docMk/>
          <pc:sldMk cId="1676605807" sldId="1404"/>
        </pc:sldMkLst>
      </pc:sldChg>
      <pc:sldChg chg="del">
        <pc:chgData name="Ramer, Peter" userId="1cda720e-e5fa-4c4f-8ada-e413168d23ec" providerId="ADAL" clId="{A6E22C51-8FD3-465A-ACE6-19EC96B413E5}" dt="2025-08-22T14:41:54.111" v="3" actId="47"/>
        <pc:sldMkLst>
          <pc:docMk/>
          <pc:sldMk cId="1571661650" sldId="1406"/>
        </pc:sldMkLst>
      </pc:sldChg>
      <pc:sldChg chg="del">
        <pc:chgData name="Ramer, Peter" userId="1cda720e-e5fa-4c4f-8ada-e413168d23ec" providerId="ADAL" clId="{A6E22C51-8FD3-465A-ACE6-19EC96B413E5}" dt="2025-08-22T14:41:55.498" v="4" actId="47"/>
        <pc:sldMkLst>
          <pc:docMk/>
          <pc:sldMk cId="123311531" sldId="1407"/>
        </pc:sldMkLst>
      </pc:sldChg>
      <pc:sldChg chg="del">
        <pc:chgData name="Ramer, Peter" userId="1cda720e-e5fa-4c4f-8ada-e413168d23ec" providerId="ADAL" clId="{A6E22C51-8FD3-465A-ACE6-19EC96B413E5}" dt="2025-08-22T14:41:56.159" v="5" actId="47"/>
        <pc:sldMkLst>
          <pc:docMk/>
          <pc:sldMk cId="1431129732" sldId="1408"/>
        </pc:sldMkLst>
      </pc:sldChg>
      <pc:sldChg chg="del">
        <pc:chgData name="Ramer, Peter" userId="1cda720e-e5fa-4c4f-8ada-e413168d23ec" providerId="ADAL" clId="{A6E22C51-8FD3-465A-ACE6-19EC96B413E5}" dt="2025-08-22T14:41:56.839" v="6" actId="47"/>
        <pc:sldMkLst>
          <pc:docMk/>
          <pc:sldMk cId="1663718639" sldId="1409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1942125608" sldId="1411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816099448" sldId="1412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470023209" sldId="1413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4275799084" sldId="1414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808460429" sldId="1415"/>
        </pc:sldMkLst>
      </pc:sldChg>
      <pc:sldChg chg="del">
        <pc:chgData name="Ramer, Peter" userId="1cda720e-e5fa-4c4f-8ada-e413168d23ec" providerId="ADAL" clId="{A6E22C51-8FD3-465A-ACE6-19EC96B413E5}" dt="2025-08-22T14:41:52.664" v="1" actId="47"/>
        <pc:sldMkLst>
          <pc:docMk/>
          <pc:sldMk cId="3709942097" sldId="1417"/>
        </pc:sldMkLst>
      </pc:sldChg>
      <pc:sldChg chg="del">
        <pc:chgData name="Ramer, Peter" userId="1cda720e-e5fa-4c4f-8ada-e413168d23ec" providerId="ADAL" clId="{A6E22C51-8FD3-465A-ACE6-19EC96B413E5}" dt="2025-08-22T14:42:16.042" v="8" actId="47"/>
        <pc:sldMkLst>
          <pc:docMk/>
          <pc:sldMk cId="1759051109" sldId="1418"/>
        </pc:sldMkLst>
      </pc:sldChg>
    </pc:docChg>
  </pc:docChgLst>
  <pc:docChgLst>
    <pc:chgData name="Ramer, Peter" userId="1cda720e-e5fa-4c4f-8ada-e413168d23ec" providerId="ADAL" clId="{15FD2CA3-EC5B-45BB-A184-710B9ECB53F0}"/>
    <pc:docChg chg="custSel addSld modSld">
      <pc:chgData name="Ramer, Peter" userId="1cda720e-e5fa-4c4f-8ada-e413168d23ec" providerId="ADAL" clId="{15FD2CA3-EC5B-45BB-A184-710B9ECB53F0}" dt="2025-08-22T16:33:53.293" v="55" actId="26606"/>
      <pc:docMkLst>
        <pc:docMk/>
      </pc:docMkLst>
      <pc:sldChg chg="add">
        <pc:chgData name="Ramer, Peter" userId="1cda720e-e5fa-4c4f-8ada-e413168d23ec" providerId="ADAL" clId="{15FD2CA3-EC5B-45BB-A184-710B9ECB53F0}" dt="2025-08-22T15:36:49.344" v="0"/>
        <pc:sldMkLst>
          <pc:docMk/>
          <pc:sldMk cId="3869000583" sldId="1423"/>
        </pc:sldMkLst>
      </pc:sldChg>
      <pc:sldChg chg="delSp modSp add mod modClrScheme chgLayout">
        <pc:chgData name="Ramer, Peter" userId="1cda720e-e5fa-4c4f-8ada-e413168d23ec" providerId="ADAL" clId="{15FD2CA3-EC5B-45BB-A184-710B9ECB53F0}" dt="2025-08-22T15:37:35.475" v="3" actId="14100"/>
        <pc:sldMkLst>
          <pc:docMk/>
          <pc:sldMk cId="1638368458" sldId="1439"/>
        </pc:sldMkLst>
      </pc:sldChg>
      <pc:sldChg chg="add">
        <pc:chgData name="Ramer, Peter" userId="1cda720e-e5fa-4c4f-8ada-e413168d23ec" providerId="ADAL" clId="{15FD2CA3-EC5B-45BB-A184-710B9ECB53F0}" dt="2025-08-22T15:36:49.344" v="0"/>
        <pc:sldMkLst>
          <pc:docMk/>
          <pc:sldMk cId="1361229913" sldId="1441"/>
        </pc:sldMkLst>
      </pc:sldChg>
      <pc:sldChg chg="addSp delSp modSp add mod chgLayout">
        <pc:chgData name="Ramer, Peter" userId="1cda720e-e5fa-4c4f-8ada-e413168d23ec" providerId="ADAL" clId="{15FD2CA3-EC5B-45BB-A184-710B9ECB53F0}" dt="2025-08-22T16:32:23.378" v="7" actId="26606"/>
        <pc:sldMkLst>
          <pc:docMk/>
          <pc:sldMk cId="1317187436" sldId="1443"/>
        </pc:sldMkLst>
      </pc:sldChg>
      <pc:sldChg chg="modSp add mod chgLayout">
        <pc:chgData name="Ramer, Peter" userId="1cda720e-e5fa-4c4f-8ada-e413168d23ec" providerId="ADAL" clId="{15FD2CA3-EC5B-45BB-A184-710B9ECB53F0}" dt="2025-08-22T16:32:31.262" v="18" actId="1036"/>
        <pc:sldMkLst>
          <pc:docMk/>
          <pc:sldMk cId="2758244882" sldId="1444"/>
        </pc:sldMkLst>
      </pc:sldChg>
      <pc:sldChg chg="addSp delSp modSp add mod chgLayout">
        <pc:chgData name="Ramer, Peter" userId="1cda720e-e5fa-4c4f-8ada-e413168d23ec" providerId="ADAL" clId="{15FD2CA3-EC5B-45BB-A184-710B9ECB53F0}" dt="2025-08-22T16:32:46.592" v="19" actId="478"/>
        <pc:sldMkLst>
          <pc:docMk/>
          <pc:sldMk cId="3644702746" sldId="1445"/>
        </pc:sldMkLst>
      </pc:sldChg>
      <pc:sldChg chg="modSp add mod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3085135120" sldId="1446"/>
        </pc:sldMkLst>
      </pc:sldChg>
      <pc:sldChg chg="modSp add mod modTransition chgLayout">
        <pc:chgData name="Ramer, Peter" userId="1cda720e-e5fa-4c4f-8ada-e413168d23ec" providerId="ADAL" clId="{15FD2CA3-EC5B-45BB-A184-710B9ECB53F0}" dt="2025-08-22T16:33:07.500" v="50" actId="26606"/>
        <pc:sldMkLst>
          <pc:docMk/>
          <pc:sldMk cId="2323140798" sldId="1447"/>
        </pc:sldMkLst>
      </pc:sldChg>
      <pc:sldChg chg="addSp modSp add mod modClrScheme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2670878414" sldId="1449"/>
        </pc:sldMkLst>
      </pc:sldChg>
      <pc:sldChg chg="addSp delSp modSp add mod modTransition chgLayout">
        <pc:chgData name="Ramer, Peter" userId="1cda720e-e5fa-4c4f-8ada-e413168d23ec" providerId="ADAL" clId="{15FD2CA3-EC5B-45BB-A184-710B9ECB53F0}" dt="2025-08-22T16:33:53.293" v="55" actId="26606"/>
        <pc:sldMkLst>
          <pc:docMk/>
          <pc:sldMk cId="1537427124" sldId="1454"/>
        </pc:sldMkLst>
      </pc:sldChg>
      <pc:sldChg chg="modSp add mod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4166684966" sldId="1455"/>
        </pc:sldMkLst>
      </pc:sldChg>
      <pc:sldChg chg="modSp add mod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2118634939" sldId="1456"/>
        </pc:sldMkLst>
      </pc:sldChg>
      <pc:sldChg chg="modSp add mod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4214619460" sldId="1457"/>
        </pc:sldMkLst>
      </pc:sldChg>
      <pc:sldChg chg="modSp add mod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392853548" sldId="1458"/>
        </pc:sldMkLst>
      </pc:sldChg>
      <pc:sldChg chg="addSp delSp modSp add mod modTransition chgLayout">
        <pc:chgData name="Ramer, Peter" userId="1cda720e-e5fa-4c4f-8ada-e413168d23ec" providerId="ADAL" clId="{15FD2CA3-EC5B-45BB-A184-710B9ECB53F0}" dt="2025-08-22T16:33:42.390" v="54" actId="26606"/>
        <pc:sldMkLst>
          <pc:docMk/>
          <pc:sldMk cId="1539164713" sldId="1459"/>
        </pc:sldMkLst>
      </pc:sldChg>
      <pc:sldChg chg="addSp modSp add mod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3307980866" sldId="1460"/>
        </pc:sldMkLst>
      </pc:sldChg>
      <pc:sldChg chg="addSp delSp modSp add mod chgLayout">
        <pc:chgData name="Ramer, Peter" userId="1cda720e-e5fa-4c4f-8ada-e413168d23ec" providerId="ADAL" clId="{15FD2CA3-EC5B-45BB-A184-710B9ECB53F0}" dt="2025-08-22T16:32:55.080" v="33" actId="1036"/>
        <pc:sldMkLst>
          <pc:docMk/>
          <pc:sldMk cId="1718098842" sldId="1461"/>
        </pc:sldMkLst>
      </pc:sldChg>
      <pc:sldChg chg="addSp delSp modSp add mod chgLayout">
        <pc:chgData name="Ramer, Peter" userId="1cda720e-e5fa-4c4f-8ada-e413168d23ec" providerId="ADAL" clId="{15FD2CA3-EC5B-45BB-A184-710B9ECB53F0}" dt="2025-08-22T16:33:00.326" v="49" actId="1036"/>
        <pc:sldMkLst>
          <pc:docMk/>
          <pc:sldMk cId="497238354" sldId="1462"/>
        </pc:sldMkLst>
      </pc:sldChg>
      <pc:sldChg chg="modSp add mod chgLayout">
        <pc:chgData name="Ramer, Peter" userId="1cda720e-e5fa-4c4f-8ada-e413168d23ec" providerId="ADAL" clId="{15FD2CA3-EC5B-45BB-A184-710B9ECB53F0}" dt="2025-08-22T16:33:19.259" v="52" actId="14100"/>
        <pc:sldMkLst>
          <pc:docMk/>
          <pc:sldMk cId="524587314" sldId="1463"/>
        </pc:sldMkLst>
      </pc:sldChg>
      <pc:sldChg chg="modSp add mod modTransition chgLayout">
        <pc:chgData name="Ramer, Peter" userId="1cda720e-e5fa-4c4f-8ada-e413168d23ec" providerId="ADAL" clId="{15FD2CA3-EC5B-45BB-A184-710B9ECB53F0}" dt="2025-08-22T16:33:27.113" v="53" actId="26606"/>
        <pc:sldMkLst>
          <pc:docMk/>
          <pc:sldMk cId="1826228328" sldId="1464"/>
        </pc:sldMkLst>
      </pc:sldChg>
      <pc:sldChg chg="modSp add mod chgLayout">
        <pc:chgData name="Ramer, Peter" userId="1cda720e-e5fa-4c4f-8ada-e413168d23ec" providerId="ADAL" clId="{15FD2CA3-EC5B-45BB-A184-710B9ECB53F0}" dt="2025-08-22T15:38:09.757" v="6" actId="700"/>
        <pc:sldMkLst>
          <pc:docMk/>
          <pc:sldMk cId="763716094" sldId="1465"/>
        </pc:sldMkLst>
      </pc:sldChg>
      <pc:sldChg chg="addSp delSp modSp add mod chgLayout">
        <pc:chgData name="Ramer, Peter" userId="1cda720e-e5fa-4c4f-8ada-e413168d23ec" providerId="ADAL" clId="{15FD2CA3-EC5B-45BB-A184-710B9ECB53F0}" dt="2025-08-22T16:33:12.777" v="51" actId="478"/>
        <pc:sldMkLst>
          <pc:docMk/>
          <pc:sldMk cId="1348302045" sldId="1466"/>
        </pc:sldMkLst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hyperlink" Target="https://github.com/d365collaborative/d365fo.tools/blob/development/docs/Invoke-D365SDPInstall.md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ulse/package-deployment-using-lcs-d365-fo-shayan-arshi-msfgf/" TargetMode="External"/><Relationship Id="rId2" Type="http://schemas.openxmlformats.org/officeDocument/2006/relationships/hyperlink" Target="https://learn.microsoft.com/en-us/dynamics365/fin-ops-core/dev-itpro/deployment/install-deployable-package" TargetMode="External"/><Relationship Id="rId1" Type="http://schemas.openxmlformats.org/officeDocument/2006/relationships/hyperlink" Target="https://dynamics365musings.com/install-a-package-in-d365/" TargetMode="External"/><Relationship Id="rId5" Type="http://schemas.openxmlformats.org/officeDocument/2006/relationships/hyperlink" Target="https://alexdmeyer.com/2025/07/07/my-experience-moving-d365fsc-development-from-che-to-ude/" TargetMode="External"/><Relationship Id="rId4" Type="http://schemas.openxmlformats.org/officeDocument/2006/relationships/hyperlink" Target="https://alexdmeyer.com/2020/11/25/how-to-fix-the-devinstall-option-is-not-applicable-to-the-current-deployable-package-error/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hyperlink" Target="https://github.com/d365collaborative/d365fo.tools/blob/development/docs/Invoke-D365SDPInstall.md" TargetMode="External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ulse/package-deployment-using-lcs-d365-fo-shayan-arshi-msfgf/" TargetMode="External"/><Relationship Id="rId2" Type="http://schemas.openxmlformats.org/officeDocument/2006/relationships/hyperlink" Target="https://learn.microsoft.com/en-us/dynamics365/fin-ops-core/dev-itpro/deployment/install-deployable-package" TargetMode="External"/><Relationship Id="rId1" Type="http://schemas.openxmlformats.org/officeDocument/2006/relationships/hyperlink" Target="https://dynamics365musings.com/install-a-package-in-d365/" TargetMode="External"/><Relationship Id="rId5" Type="http://schemas.openxmlformats.org/officeDocument/2006/relationships/hyperlink" Target="https://alexdmeyer.com/2025/07/07/my-experience-moving-d365fsc-development-from-che-to-ude/" TargetMode="External"/><Relationship Id="rId4" Type="http://schemas.openxmlformats.org/officeDocument/2006/relationships/hyperlink" Target="https://alexdmeyer.com/2020/11/25/how-to-fix-the-devinstall-option-is-not-applicable-to-the-current-deployable-package-error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0254E2-5D74-41C1-9618-120AC56EA8A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EECBE4A-8B56-4B30-A092-6A930B60CEF1}">
      <dgm:prSet/>
      <dgm:spPr/>
      <dgm:t>
        <a:bodyPr/>
        <a:lstStyle/>
        <a:p>
          <a:r>
            <a:rPr lang="en-US"/>
            <a:t>Do you install custom code via LCS or command line?</a:t>
          </a:r>
        </a:p>
      </dgm:t>
    </dgm:pt>
    <dgm:pt modelId="{17E1C88F-3577-411F-9B30-A678CD265BAB}" type="parTrans" cxnId="{06F1A2D0-49BA-40AC-AEAE-2F2BFC6D408B}">
      <dgm:prSet/>
      <dgm:spPr/>
      <dgm:t>
        <a:bodyPr/>
        <a:lstStyle/>
        <a:p>
          <a:endParaRPr lang="en-US"/>
        </a:p>
      </dgm:t>
    </dgm:pt>
    <dgm:pt modelId="{CB4D6A0F-3382-4B33-A951-F3938ADF8206}" type="sibTrans" cxnId="{06F1A2D0-49BA-40AC-AEAE-2F2BFC6D408B}">
      <dgm:prSet/>
      <dgm:spPr/>
      <dgm:t>
        <a:bodyPr/>
        <a:lstStyle/>
        <a:p>
          <a:endParaRPr lang="en-US"/>
        </a:p>
      </dgm:t>
    </dgm:pt>
    <dgm:pt modelId="{10BA9534-B1D7-418B-A1E4-B023FFC92921}">
      <dgm:prSet/>
      <dgm:spPr/>
      <dgm:t>
        <a:bodyPr/>
        <a:lstStyle/>
        <a:p>
          <a:r>
            <a:rPr lang="en-US"/>
            <a:t>Any tips you want to share on processes you find make this easier?</a:t>
          </a:r>
        </a:p>
      </dgm:t>
    </dgm:pt>
    <dgm:pt modelId="{8ADBF742-09B1-49A9-B927-6463CC23BB73}" type="parTrans" cxnId="{60BFB8E0-C18D-4201-ABFF-305812B2173C}">
      <dgm:prSet/>
      <dgm:spPr/>
      <dgm:t>
        <a:bodyPr/>
        <a:lstStyle/>
        <a:p>
          <a:endParaRPr lang="en-US"/>
        </a:p>
      </dgm:t>
    </dgm:pt>
    <dgm:pt modelId="{613DDF65-4234-43C5-B2CC-70342E24C94B}" type="sibTrans" cxnId="{60BFB8E0-C18D-4201-ABFF-305812B2173C}">
      <dgm:prSet/>
      <dgm:spPr/>
      <dgm:t>
        <a:bodyPr/>
        <a:lstStyle/>
        <a:p>
          <a:endParaRPr lang="en-US"/>
        </a:p>
      </dgm:t>
    </dgm:pt>
    <dgm:pt modelId="{AA35C394-CB37-4573-BF0B-425C3B932D25}" type="pres">
      <dgm:prSet presAssocID="{D10254E2-5D74-41C1-9618-120AC56EA8A0}" presName="linear" presStyleCnt="0">
        <dgm:presLayoutVars>
          <dgm:animLvl val="lvl"/>
          <dgm:resizeHandles val="exact"/>
        </dgm:presLayoutVars>
      </dgm:prSet>
      <dgm:spPr/>
    </dgm:pt>
    <dgm:pt modelId="{5CE1CFA6-C292-4160-9176-1448F810A06A}" type="pres">
      <dgm:prSet presAssocID="{EEECBE4A-8B56-4B30-A092-6A930B60CEF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8C92EF86-A39B-45A8-8219-B9A57AE2D9B7}" type="pres">
      <dgm:prSet presAssocID="{CB4D6A0F-3382-4B33-A951-F3938ADF8206}" presName="spacer" presStyleCnt="0"/>
      <dgm:spPr/>
    </dgm:pt>
    <dgm:pt modelId="{75E55005-9828-481E-8D40-4524A07B29D6}" type="pres">
      <dgm:prSet presAssocID="{10BA9534-B1D7-418B-A1E4-B023FFC92921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D0BE286D-B59C-44B9-A840-0920D0C2AD74}" type="presOf" srcId="{EEECBE4A-8B56-4B30-A092-6A930B60CEF1}" destId="{5CE1CFA6-C292-4160-9176-1448F810A06A}" srcOrd="0" destOrd="0" presId="urn:microsoft.com/office/officeart/2005/8/layout/vList2"/>
    <dgm:cxn modelId="{B75C9DC7-DD2A-4ECE-8FB8-4C5A30CC2C17}" type="presOf" srcId="{10BA9534-B1D7-418B-A1E4-B023FFC92921}" destId="{75E55005-9828-481E-8D40-4524A07B29D6}" srcOrd="0" destOrd="0" presId="urn:microsoft.com/office/officeart/2005/8/layout/vList2"/>
    <dgm:cxn modelId="{06F1A2D0-49BA-40AC-AEAE-2F2BFC6D408B}" srcId="{D10254E2-5D74-41C1-9618-120AC56EA8A0}" destId="{EEECBE4A-8B56-4B30-A092-6A930B60CEF1}" srcOrd="0" destOrd="0" parTransId="{17E1C88F-3577-411F-9B30-A678CD265BAB}" sibTransId="{CB4D6A0F-3382-4B33-A951-F3938ADF8206}"/>
    <dgm:cxn modelId="{455AFFD9-26C3-462B-B07A-05768792CD02}" type="presOf" srcId="{D10254E2-5D74-41C1-9618-120AC56EA8A0}" destId="{AA35C394-CB37-4573-BF0B-425C3B932D25}" srcOrd="0" destOrd="0" presId="urn:microsoft.com/office/officeart/2005/8/layout/vList2"/>
    <dgm:cxn modelId="{60BFB8E0-C18D-4201-ABFF-305812B2173C}" srcId="{D10254E2-5D74-41C1-9618-120AC56EA8A0}" destId="{10BA9534-B1D7-418B-A1E4-B023FFC92921}" srcOrd="1" destOrd="0" parTransId="{8ADBF742-09B1-49A9-B927-6463CC23BB73}" sibTransId="{613DDF65-4234-43C5-B2CC-70342E24C94B}"/>
    <dgm:cxn modelId="{E6EAA2A1-DD06-4DBC-9268-EB72C89B3342}" type="presParOf" srcId="{AA35C394-CB37-4573-BF0B-425C3B932D25}" destId="{5CE1CFA6-C292-4160-9176-1448F810A06A}" srcOrd="0" destOrd="0" presId="urn:microsoft.com/office/officeart/2005/8/layout/vList2"/>
    <dgm:cxn modelId="{DF698556-5848-4548-91B2-0EF0A473C2CF}" type="presParOf" srcId="{AA35C394-CB37-4573-BF0B-425C3B932D25}" destId="{8C92EF86-A39B-45A8-8219-B9A57AE2D9B7}" srcOrd="1" destOrd="0" presId="urn:microsoft.com/office/officeart/2005/8/layout/vList2"/>
    <dgm:cxn modelId="{077607DE-6F30-4C66-B8F1-449B7EB6A89E}" type="presParOf" srcId="{AA35C394-CB37-4573-BF0B-425C3B932D25}" destId="{75E55005-9828-481E-8D40-4524A07B29D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FDC10E-7E10-43E3-BED2-46F4B92A1CBC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FFC559A-3E4E-42DA-95A0-8C7A02D719BE}">
      <dgm:prSet/>
      <dgm:spPr/>
      <dgm:t>
        <a:bodyPr/>
        <a:lstStyle/>
        <a:p>
          <a:r>
            <a:rPr lang="en-US"/>
            <a:t>Can also use d365fo.tools</a:t>
          </a:r>
        </a:p>
      </dgm:t>
    </dgm:pt>
    <dgm:pt modelId="{17BFBD6E-1835-4EC0-A26A-4657C4C7B653}" type="parTrans" cxnId="{C66596D1-467B-4C0B-A9D5-60AC0749ECE8}">
      <dgm:prSet/>
      <dgm:spPr/>
      <dgm:t>
        <a:bodyPr/>
        <a:lstStyle/>
        <a:p>
          <a:endParaRPr lang="en-US"/>
        </a:p>
      </dgm:t>
    </dgm:pt>
    <dgm:pt modelId="{22DEA57A-78E9-45C8-B9C9-4CB46DE84F27}" type="sibTrans" cxnId="{C66596D1-467B-4C0B-A9D5-60AC0749ECE8}">
      <dgm:prSet/>
      <dgm:spPr/>
      <dgm:t>
        <a:bodyPr/>
        <a:lstStyle/>
        <a:p>
          <a:endParaRPr lang="en-US"/>
        </a:p>
      </dgm:t>
    </dgm:pt>
    <dgm:pt modelId="{7A820735-108D-4749-95EB-53AE069093F8}">
      <dgm:prSet/>
      <dgm:spPr/>
      <dgm:t>
        <a:bodyPr/>
        <a:lstStyle/>
        <a:p>
          <a:r>
            <a:rPr lang="en-US"/>
            <a:t>Invoke-D365SDPInstall –Path “C:\temp” – Command RunAll</a:t>
          </a:r>
        </a:p>
      </dgm:t>
    </dgm:pt>
    <dgm:pt modelId="{00F6B3CD-7477-4780-9E20-FD4E73A0A6B8}" type="parTrans" cxnId="{06083A10-5C26-46B3-8E32-C3FA24664903}">
      <dgm:prSet/>
      <dgm:spPr/>
      <dgm:t>
        <a:bodyPr/>
        <a:lstStyle/>
        <a:p>
          <a:endParaRPr lang="en-US"/>
        </a:p>
      </dgm:t>
    </dgm:pt>
    <dgm:pt modelId="{FEBFF0F0-2E25-47C2-AD31-8F897D796D43}" type="sibTrans" cxnId="{06083A10-5C26-46B3-8E32-C3FA24664903}">
      <dgm:prSet/>
      <dgm:spPr/>
      <dgm:t>
        <a:bodyPr/>
        <a:lstStyle/>
        <a:p>
          <a:endParaRPr lang="en-US"/>
        </a:p>
      </dgm:t>
    </dgm:pt>
    <dgm:pt modelId="{83F1FC31-4282-4F21-B939-41C0D6D094A1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https://github.com/d365collaborative/d365fo.tools/blob/development/docs/Invoke-D365SDPInstall.md</a:t>
          </a:r>
          <a:endParaRPr lang="en-US"/>
        </a:p>
      </dgm:t>
    </dgm:pt>
    <dgm:pt modelId="{4D93D588-2D2B-4C65-8C5F-3312A0637CFF}" type="parTrans" cxnId="{5B0D9A97-24D4-4794-B585-76EC13161E2C}">
      <dgm:prSet/>
      <dgm:spPr/>
      <dgm:t>
        <a:bodyPr/>
        <a:lstStyle/>
        <a:p>
          <a:endParaRPr lang="en-US"/>
        </a:p>
      </dgm:t>
    </dgm:pt>
    <dgm:pt modelId="{580783EE-5D8C-4058-8AA7-87CFE573E900}" type="sibTrans" cxnId="{5B0D9A97-24D4-4794-B585-76EC13161E2C}">
      <dgm:prSet/>
      <dgm:spPr/>
      <dgm:t>
        <a:bodyPr/>
        <a:lstStyle/>
        <a:p>
          <a:endParaRPr lang="en-US"/>
        </a:p>
      </dgm:t>
    </dgm:pt>
    <dgm:pt modelId="{59870619-FC54-4E4C-A881-3C8F3E43EEE3}" type="pres">
      <dgm:prSet presAssocID="{32FDC10E-7E10-43E3-BED2-46F4B92A1CBC}" presName="root" presStyleCnt="0">
        <dgm:presLayoutVars>
          <dgm:dir/>
          <dgm:resizeHandles val="exact"/>
        </dgm:presLayoutVars>
      </dgm:prSet>
      <dgm:spPr/>
    </dgm:pt>
    <dgm:pt modelId="{26FE6240-1CC6-4A7A-B7AF-8BB9EE825AE8}" type="pres">
      <dgm:prSet presAssocID="{DFFC559A-3E4E-42DA-95A0-8C7A02D719BE}" presName="compNode" presStyleCnt="0"/>
      <dgm:spPr/>
    </dgm:pt>
    <dgm:pt modelId="{5D7A304E-5C78-4704-A3A2-84A296AE3822}" type="pres">
      <dgm:prSet presAssocID="{DFFC559A-3E4E-42DA-95A0-8C7A02D719BE}" presName="bgRect" presStyleLbl="bgShp" presStyleIdx="0" presStyleCnt="3"/>
      <dgm:spPr/>
    </dgm:pt>
    <dgm:pt modelId="{30340CA8-B929-4D1C-B80A-549C25A220A1}" type="pres">
      <dgm:prSet presAssocID="{DFFC559A-3E4E-42DA-95A0-8C7A02D719BE}" presName="iconRect" presStyleLbl="node1" presStyleIdx="0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51A06284-3CC3-415B-BD7E-8EF9946844BA}" type="pres">
      <dgm:prSet presAssocID="{DFFC559A-3E4E-42DA-95A0-8C7A02D719BE}" presName="spaceRect" presStyleCnt="0"/>
      <dgm:spPr/>
    </dgm:pt>
    <dgm:pt modelId="{DF2282DB-B103-425C-BAFC-E13D5FF1BFE3}" type="pres">
      <dgm:prSet presAssocID="{DFFC559A-3E4E-42DA-95A0-8C7A02D719BE}" presName="parTx" presStyleLbl="revTx" presStyleIdx="0" presStyleCnt="3">
        <dgm:presLayoutVars>
          <dgm:chMax val="0"/>
          <dgm:chPref val="0"/>
        </dgm:presLayoutVars>
      </dgm:prSet>
      <dgm:spPr/>
    </dgm:pt>
    <dgm:pt modelId="{A503CC20-AB12-4152-9A82-59FF7DB31A62}" type="pres">
      <dgm:prSet presAssocID="{22DEA57A-78E9-45C8-B9C9-4CB46DE84F27}" presName="sibTrans" presStyleCnt="0"/>
      <dgm:spPr/>
    </dgm:pt>
    <dgm:pt modelId="{5BE96550-C4E5-4722-B39B-1C76575F2F8A}" type="pres">
      <dgm:prSet presAssocID="{7A820735-108D-4749-95EB-53AE069093F8}" presName="compNode" presStyleCnt="0"/>
      <dgm:spPr/>
    </dgm:pt>
    <dgm:pt modelId="{77F81FEA-A07B-45B4-A60F-0AAA2A48381C}" type="pres">
      <dgm:prSet presAssocID="{7A820735-108D-4749-95EB-53AE069093F8}" presName="bgRect" presStyleLbl="bgShp" presStyleIdx="1" presStyleCnt="3"/>
      <dgm:spPr/>
    </dgm:pt>
    <dgm:pt modelId="{EC5B29B8-5200-4A2B-A889-A09B24F60DFB}" type="pres">
      <dgm:prSet presAssocID="{7A820735-108D-4749-95EB-53AE069093F8}" presName="iconRect" presStyleLbl="node1" presStyleIdx="1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ADBD8120-F1ED-40E8-BDD4-A330CC1BDCF7}" type="pres">
      <dgm:prSet presAssocID="{7A820735-108D-4749-95EB-53AE069093F8}" presName="spaceRect" presStyleCnt="0"/>
      <dgm:spPr/>
    </dgm:pt>
    <dgm:pt modelId="{B4FE90B8-3A4E-4881-9E90-5BF31550ACAD}" type="pres">
      <dgm:prSet presAssocID="{7A820735-108D-4749-95EB-53AE069093F8}" presName="parTx" presStyleLbl="revTx" presStyleIdx="1" presStyleCnt="3">
        <dgm:presLayoutVars>
          <dgm:chMax val="0"/>
          <dgm:chPref val="0"/>
        </dgm:presLayoutVars>
      </dgm:prSet>
      <dgm:spPr/>
    </dgm:pt>
    <dgm:pt modelId="{B84CFA50-4E4F-4B8C-807C-29DFBD79BB95}" type="pres">
      <dgm:prSet presAssocID="{FEBFF0F0-2E25-47C2-AD31-8F897D796D43}" presName="sibTrans" presStyleCnt="0"/>
      <dgm:spPr/>
    </dgm:pt>
    <dgm:pt modelId="{F87240B1-7629-4DE2-BDAA-0DA7F0B76443}" type="pres">
      <dgm:prSet presAssocID="{83F1FC31-4282-4F21-B939-41C0D6D094A1}" presName="compNode" presStyleCnt="0"/>
      <dgm:spPr/>
    </dgm:pt>
    <dgm:pt modelId="{8723C674-45B5-4253-A894-63B1FE1BFCCF}" type="pres">
      <dgm:prSet presAssocID="{83F1FC31-4282-4F21-B939-41C0D6D094A1}" presName="bgRect" presStyleLbl="bgShp" presStyleIdx="2" presStyleCnt="3"/>
      <dgm:spPr/>
    </dgm:pt>
    <dgm:pt modelId="{700E3572-BD9A-4B11-BCDD-9AC771CB1F9A}" type="pres">
      <dgm:prSet presAssocID="{83F1FC31-4282-4F21-B939-41C0D6D094A1}" presName="iconRect" presStyleLbl="node1" presStyleIdx="2" presStyleCnt="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C102A2CE-5CEF-4224-83BF-2E469AFFC57F}" type="pres">
      <dgm:prSet presAssocID="{83F1FC31-4282-4F21-B939-41C0D6D094A1}" presName="spaceRect" presStyleCnt="0"/>
      <dgm:spPr/>
    </dgm:pt>
    <dgm:pt modelId="{446ADF22-5CFD-46B2-B487-C0061559B948}" type="pres">
      <dgm:prSet presAssocID="{83F1FC31-4282-4F21-B939-41C0D6D094A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06083A10-5C26-46B3-8E32-C3FA24664903}" srcId="{32FDC10E-7E10-43E3-BED2-46F4B92A1CBC}" destId="{7A820735-108D-4749-95EB-53AE069093F8}" srcOrd="1" destOrd="0" parTransId="{00F6B3CD-7477-4780-9E20-FD4E73A0A6B8}" sibTransId="{FEBFF0F0-2E25-47C2-AD31-8F897D796D43}"/>
    <dgm:cxn modelId="{51CFCD4E-C4C0-4A00-BF5C-7F3982AE5EEA}" type="presOf" srcId="{7A820735-108D-4749-95EB-53AE069093F8}" destId="{B4FE90B8-3A4E-4881-9E90-5BF31550ACAD}" srcOrd="0" destOrd="0" presId="urn:microsoft.com/office/officeart/2018/2/layout/IconVerticalSolidList"/>
    <dgm:cxn modelId="{569BC97B-3A03-4D22-AD87-4F499552FB74}" type="presOf" srcId="{83F1FC31-4282-4F21-B939-41C0D6D094A1}" destId="{446ADF22-5CFD-46B2-B487-C0061559B948}" srcOrd="0" destOrd="0" presId="urn:microsoft.com/office/officeart/2018/2/layout/IconVerticalSolidList"/>
    <dgm:cxn modelId="{5B0D9A97-24D4-4794-B585-76EC13161E2C}" srcId="{32FDC10E-7E10-43E3-BED2-46F4B92A1CBC}" destId="{83F1FC31-4282-4F21-B939-41C0D6D094A1}" srcOrd="2" destOrd="0" parTransId="{4D93D588-2D2B-4C65-8C5F-3312A0637CFF}" sibTransId="{580783EE-5D8C-4058-8AA7-87CFE573E900}"/>
    <dgm:cxn modelId="{1F210DA2-8CFC-4978-8868-A937F9039DD8}" type="presOf" srcId="{DFFC559A-3E4E-42DA-95A0-8C7A02D719BE}" destId="{DF2282DB-B103-425C-BAFC-E13D5FF1BFE3}" srcOrd="0" destOrd="0" presId="urn:microsoft.com/office/officeart/2018/2/layout/IconVerticalSolidList"/>
    <dgm:cxn modelId="{3A3F79A3-48EE-463D-8057-5F3407B58F66}" type="presOf" srcId="{32FDC10E-7E10-43E3-BED2-46F4B92A1CBC}" destId="{59870619-FC54-4E4C-A881-3C8F3E43EEE3}" srcOrd="0" destOrd="0" presId="urn:microsoft.com/office/officeart/2018/2/layout/IconVerticalSolidList"/>
    <dgm:cxn modelId="{C66596D1-467B-4C0B-A9D5-60AC0749ECE8}" srcId="{32FDC10E-7E10-43E3-BED2-46F4B92A1CBC}" destId="{DFFC559A-3E4E-42DA-95A0-8C7A02D719BE}" srcOrd="0" destOrd="0" parTransId="{17BFBD6E-1835-4EC0-A26A-4657C4C7B653}" sibTransId="{22DEA57A-78E9-45C8-B9C9-4CB46DE84F27}"/>
    <dgm:cxn modelId="{AF016C2F-BE15-481D-8CE3-72E68248297D}" type="presParOf" srcId="{59870619-FC54-4E4C-A881-3C8F3E43EEE3}" destId="{26FE6240-1CC6-4A7A-B7AF-8BB9EE825AE8}" srcOrd="0" destOrd="0" presId="urn:microsoft.com/office/officeart/2018/2/layout/IconVerticalSolidList"/>
    <dgm:cxn modelId="{BCEAF830-2F7A-4C1C-B8DF-781F5B8327C8}" type="presParOf" srcId="{26FE6240-1CC6-4A7A-B7AF-8BB9EE825AE8}" destId="{5D7A304E-5C78-4704-A3A2-84A296AE3822}" srcOrd="0" destOrd="0" presId="urn:microsoft.com/office/officeart/2018/2/layout/IconVerticalSolidList"/>
    <dgm:cxn modelId="{4E35E86B-EE06-4F34-8B64-D5D24618015B}" type="presParOf" srcId="{26FE6240-1CC6-4A7A-B7AF-8BB9EE825AE8}" destId="{30340CA8-B929-4D1C-B80A-549C25A220A1}" srcOrd="1" destOrd="0" presId="urn:microsoft.com/office/officeart/2018/2/layout/IconVerticalSolidList"/>
    <dgm:cxn modelId="{A071EEA8-64F2-47CE-B831-09A7A0D70245}" type="presParOf" srcId="{26FE6240-1CC6-4A7A-B7AF-8BB9EE825AE8}" destId="{51A06284-3CC3-415B-BD7E-8EF9946844BA}" srcOrd="2" destOrd="0" presId="urn:microsoft.com/office/officeart/2018/2/layout/IconVerticalSolidList"/>
    <dgm:cxn modelId="{344A9600-0C1F-46E3-8A69-7593816CDA6B}" type="presParOf" srcId="{26FE6240-1CC6-4A7A-B7AF-8BB9EE825AE8}" destId="{DF2282DB-B103-425C-BAFC-E13D5FF1BFE3}" srcOrd="3" destOrd="0" presId="urn:microsoft.com/office/officeart/2018/2/layout/IconVerticalSolidList"/>
    <dgm:cxn modelId="{33467F0F-7492-42FC-8DA8-12D47370A4BB}" type="presParOf" srcId="{59870619-FC54-4E4C-A881-3C8F3E43EEE3}" destId="{A503CC20-AB12-4152-9A82-59FF7DB31A62}" srcOrd="1" destOrd="0" presId="urn:microsoft.com/office/officeart/2018/2/layout/IconVerticalSolidList"/>
    <dgm:cxn modelId="{195AD40D-BB10-431F-ABDD-6226030ADA5C}" type="presParOf" srcId="{59870619-FC54-4E4C-A881-3C8F3E43EEE3}" destId="{5BE96550-C4E5-4722-B39B-1C76575F2F8A}" srcOrd="2" destOrd="0" presId="urn:microsoft.com/office/officeart/2018/2/layout/IconVerticalSolidList"/>
    <dgm:cxn modelId="{3C6D1560-1240-428E-BB55-DCF3F916CFFC}" type="presParOf" srcId="{5BE96550-C4E5-4722-B39B-1C76575F2F8A}" destId="{77F81FEA-A07B-45B4-A60F-0AAA2A48381C}" srcOrd="0" destOrd="0" presId="urn:microsoft.com/office/officeart/2018/2/layout/IconVerticalSolidList"/>
    <dgm:cxn modelId="{287AE710-6171-4106-BDDE-D97DBA46023D}" type="presParOf" srcId="{5BE96550-C4E5-4722-B39B-1C76575F2F8A}" destId="{EC5B29B8-5200-4A2B-A889-A09B24F60DFB}" srcOrd="1" destOrd="0" presId="urn:microsoft.com/office/officeart/2018/2/layout/IconVerticalSolidList"/>
    <dgm:cxn modelId="{DDEA447A-AC72-4772-A430-BECAC71A821C}" type="presParOf" srcId="{5BE96550-C4E5-4722-B39B-1C76575F2F8A}" destId="{ADBD8120-F1ED-40E8-BDD4-A330CC1BDCF7}" srcOrd="2" destOrd="0" presId="urn:microsoft.com/office/officeart/2018/2/layout/IconVerticalSolidList"/>
    <dgm:cxn modelId="{9ED6D6CD-815C-4EA2-84EB-9966173EEDB2}" type="presParOf" srcId="{5BE96550-C4E5-4722-B39B-1C76575F2F8A}" destId="{B4FE90B8-3A4E-4881-9E90-5BF31550ACAD}" srcOrd="3" destOrd="0" presId="urn:microsoft.com/office/officeart/2018/2/layout/IconVerticalSolidList"/>
    <dgm:cxn modelId="{CFC76514-AD57-45FC-B034-A771A825FBBC}" type="presParOf" srcId="{59870619-FC54-4E4C-A881-3C8F3E43EEE3}" destId="{B84CFA50-4E4F-4B8C-807C-29DFBD79BB95}" srcOrd="3" destOrd="0" presId="urn:microsoft.com/office/officeart/2018/2/layout/IconVerticalSolidList"/>
    <dgm:cxn modelId="{31C0CD60-E015-40C6-A816-15A4681993E1}" type="presParOf" srcId="{59870619-FC54-4E4C-A881-3C8F3E43EEE3}" destId="{F87240B1-7629-4DE2-BDAA-0DA7F0B76443}" srcOrd="4" destOrd="0" presId="urn:microsoft.com/office/officeart/2018/2/layout/IconVerticalSolidList"/>
    <dgm:cxn modelId="{759CB534-7112-4BC0-90C6-959D1993A5E5}" type="presParOf" srcId="{F87240B1-7629-4DE2-BDAA-0DA7F0B76443}" destId="{8723C674-45B5-4253-A894-63B1FE1BFCCF}" srcOrd="0" destOrd="0" presId="urn:microsoft.com/office/officeart/2018/2/layout/IconVerticalSolidList"/>
    <dgm:cxn modelId="{19865D03-FD7B-49CB-B380-CAA138F97C58}" type="presParOf" srcId="{F87240B1-7629-4DE2-BDAA-0DA7F0B76443}" destId="{700E3572-BD9A-4B11-BCDD-9AC771CB1F9A}" srcOrd="1" destOrd="0" presId="urn:microsoft.com/office/officeart/2018/2/layout/IconVerticalSolidList"/>
    <dgm:cxn modelId="{874D010F-264B-4CBD-BC07-5FAD9A32F3D3}" type="presParOf" srcId="{F87240B1-7629-4DE2-BDAA-0DA7F0B76443}" destId="{C102A2CE-5CEF-4224-83BF-2E469AFFC57F}" srcOrd="2" destOrd="0" presId="urn:microsoft.com/office/officeart/2018/2/layout/IconVerticalSolidList"/>
    <dgm:cxn modelId="{2A460843-B75D-4B3C-96FA-31F0FC56E8B0}" type="presParOf" srcId="{F87240B1-7629-4DE2-BDAA-0DA7F0B76443}" destId="{446ADF22-5CFD-46B2-B487-C0061559B94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B42EB2-F7FC-4BE9-8F61-1F5B722FEC43}" type="doc">
      <dgm:prSet loTypeId="urn:microsoft.com/office/officeart/2016/7/layout/BasicLinearProcessNumbered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7511E2-2ACE-4CFE-82E9-85471922A660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1"/>
            </a:rPr>
            <a:t>Install a Package in D365FO</a:t>
          </a:r>
          <a:endParaRPr lang="en-US"/>
        </a:p>
      </dgm:t>
    </dgm:pt>
    <dgm:pt modelId="{C40C28C1-C739-45DD-B5BE-F88F66B8C519}" type="parTrans" cxnId="{C18F2B5A-E026-41D4-8B6A-CC7157F53E8C}">
      <dgm:prSet/>
      <dgm:spPr/>
      <dgm:t>
        <a:bodyPr/>
        <a:lstStyle/>
        <a:p>
          <a:endParaRPr lang="en-US"/>
        </a:p>
      </dgm:t>
    </dgm:pt>
    <dgm:pt modelId="{F6A38D70-10BB-40CC-810B-927E788FC43C}" type="sibTrans" cxnId="{C18F2B5A-E026-41D4-8B6A-CC7157F53E8C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7CD62CD2-3BE9-40D2-8CA6-A1BDB559E51F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2"/>
            </a:rPr>
            <a:t>Install Deployable Packages From Command Line</a:t>
          </a:r>
          <a:endParaRPr lang="en-US"/>
        </a:p>
      </dgm:t>
    </dgm:pt>
    <dgm:pt modelId="{0BCDC8B1-A511-4C7D-B47A-10D0CA3F7199}" type="parTrans" cxnId="{0813700B-2A62-4AA6-B136-AAC334A745B9}">
      <dgm:prSet/>
      <dgm:spPr/>
      <dgm:t>
        <a:bodyPr/>
        <a:lstStyle/>
        <a:p>
          <a:endParaRPr lang="en-US"/>
        </a:p>
      </dgm:t>
    </dgm:pt>
    <dgm:pt modelId="{FF2E10D7-7EF6-4566-897E-25B6F7760014}" type="sibTrans" cxnId="{0813700B-2A62-4AA6-B136-AAC334A745B9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8B053BA3-1A00-41AC-822A-D691FA93F319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3"/>
            </a:rPr>
            <a:t>Package Deployment Using LCS in D365FO</a:t>
          </a:r>
          <a:endParaRPr lang="en-US"/>
        </a:p>
      </dgm:t>
    </dgm:pt>
    <dgm:pt modelId="{A5B5973E-BD03-452F-BA29-43AFF0BA0F35}" type="parTrans" cxnId="{05B46D02-1B72-49C5-9A65-0928B7A377F6}">
      <dgm:prSet/>
      <dgm:spPr/>
      <dgm:t>
        <a:bodyPr/>
        <a:lstStyle/>
        <a:p>
          <a:endParaRPr lang="en-US"/>
        </a:p>
      </dgm:t>
    </dgm:pt>
    <dgm:pt modelId="{773037A9-72BF-4AD8-9ACF-9EB88230F9A6}" type="sibTrans" cxnId="{05B46D02-1B72-49C5-9A65-0928B7A377F6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10FBFF29-6934-4231-9B1F-CF5B23F48907}">
      <dgm:prSet/>
      <dgm:spPr/>
      <dgm:t>
        <a:bodyPr/>
        <a:lstStyle/>
        <a:p>
          <a:r>
            <a:rPr lang="en-US" baseline="0" dirty="0">
              <a:hlinkClick xmlns:r="http://schemas.openxmlformats.org/officeDocument/2006/relationships" r:id="rId4"/>
            </a:rPr>
            <a:t>Fix ‘The </a:t>
          </a:r>
          <a:r>
            <a:rPr lang="en-US" baseline="0" dirty="0" err="1">
              <a:hlinkClick xmlns:r="http://schemas.openxmlformats.org/officeDocument/2006/relationships" r:id="rId4"/>
            </a:rPr>
            <a:t>devInstall</a:t>
          </a:r>
          <a:r>
            <a:rPr lang="en-US" baseline="0" dirty="0">
              <a:hlinkClick xmlns:r="http://schemas.openxmlformats.org/officeDocument/2006/relationships" r:id="rId4"/>
            </a:rPr>
            <a:t> option is not applicable to the current deployable package’ Error</a:t>
          </a:r>
          <a:endParaRPr lang="en-US" dirty="0"/>
        </a:p>
      </dgm:t>
    </dgm:pt>
    <dgm:pt modelId="{5B8FAA4E-C117-4D03-AA70-0D10153DD6A9}" type="parTrans" cxnId="{AE4C7828-706F-4EE0-AE53-591B07CC21B4}">
      <dgm:prSet/>
      <dgm:spPr/>
      <dgm:t>
        <a:bodyPr/>
        <a:lstStyle/>
        <a:p>
          <a:endParaRPr lang="en-US"/>
        </a:p>
      </dgm:t>
    </dgm:pt>
    <dgm:pt modelId="{52BA6A59-5D84-4FCD-A8A2-4A089A4D994B}" type="sibTrans" cxnId="{AE4C7828-706F-4EE0-AE53-591B07CC21B4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B6FCC17E-626D-4C4F-BA54-B544B7761475}">
      <dgm:prSet/>
      <dgm:spPr/>
      <dgm:t>
        <a:bodyPr/>
        <a:lstStyle/>
        <a:p>
          <a:r>
            <a:rPr lang="en-US" dirty="0">
              <a:hlinkClick xmlns:r="http://schemas.openxmlformats.org/officeDocument/2006/relationships" r:id="rId5"/>
            </a:rPr>
            <a:t>My Experience Moving D365FSC Development from CHE to UDE</a:t>
          </a:r>
          <a:endParaRPr lang="en-US" dirty="0"/>
        </a:p>
      </dgm:t>
    </dgm:pt>
    <dgm:pt modelId="{749E97EF-C3C2-483A-9C86-85380096DFD5}" type="parTrans" cxnId="{3D4D556B-889C-4959-BC5B-E4679DAF17C9}">
      <dgm:prSet/>
      <dgm:spPr/>
      <dgm:t>
        <a:bodyPr/>
        <a:lstStyle/>
        <a:p>
          <a:endParaRPr lang="en-US"/>
        </a:p>
      </dgm:t>
    </dgm:pt>
    <dgm:pt modelId="{97E5EFC0-0C3C-453C-B1F8-E3470033144A}" type="sibTrans" cxnId="{3D4D556B-889C-4959-BC5B-E4679DAF17C9}">
      <dgm:prSet phldrT="5" phldr="0"/>
      <dgm:spPr/>
      <dgm:t>
        <a:bodyPr/>
        <a:lstStyle/>
        <a:p>
          <a:r>
            <a:rPr lang="en-US"/>
            <a:t>5</a:t>
          </a:r>
        </a:p>
      </dgm:t>
    </dgm:pt>
    <dgm:pt modelId="{D7B2CBBD-AA98-456A-B9F9-A66FABE0060C}" type="pres">
      <dgm:prSet presAssocID="{74B42EB2-F7FC-4BE9-8F61-1F5B722FEC43}" presName="Name0" presStyleCnt="0">
        <dgm:presLayoutVars>
          <dgm:animLvl val="lvl"/>
          <dgm:resizeHandles val="exact"/>
        </dgm:presLayoutVars>
      </dgm:prSet>
      <dgm:spPr/>
    </dgm:pt>
    <dgm:pt modelId="{409C21B7-EBC6-4321-A28B-3FF2868F034B}" type="pres">
      <dgm:prSet presAssocID="{117511E2-2ACE-4CFE-82E9-85471922A660}" presName="compositeNode" presStyleCnt="0">
        <dgm:presLayoutVars>
          <dgm:bulletEnabled val="1"/>
        </dgm:presLayoutVars>
      </dgm:prSet>
      <dgm:spPr/>
    </dgm:pt>
    <dgm:pt modelId="{E529F3AE-A57D-47F7-8C75-CB5A2DA03156}" type="pres">
      <dgm:prSet presAssocID="{117511E2-2ACE-4CFE-82E9-85471922A660}" presName="bgRect" presStyleLbl="bgAccFollowNode1" presStyleIdx="0" presStyleCnt="5"/>
      <dgm:spPr/>
    </dgm:pt>
    <dgm:pt modelId="{D8505AAB-28F4-4E0E-9F65-7691CC597986}" type="pres">
      <dgm:prSet presAssocID="{F6A38D70-10BB-40CC-810B-927E788FC43C}" presName="sibTransNodeCircle" presStyleLbl="alignNode1" presStyleIdx="0" presStyleCnt="10">
        <dgm:presLayoutVars>
          <dgm:chMax val="0"/>
          <dgm:bulletEnabled/>
        </dgm:presLayoutVars>
      </dgm:prSet>
      <dgm:spPr/>
    </dgm:pt>
    <dgm:pt modelId="{66BFB666-3B00-4A73-B0B4-72BF1AD764FC}" type="pres">
      <dgm:prSet presAssocID="{117511E2-2ACE-4CFE-82E9-85471922A660}" presName="bottomLine" presStyleLbl="alignNode1" presStyleIdx="1" presStyleCnt="10">
        <dgm:presLayoutVars/>
      </dgm:prSet>
      <dgm:spPr/>
    </dgm:pt>
    <dgm:pt modelId="{5DC23C48-D5EC-4DB9-B215-147405B15EC6}" type="pres">
      <dgm:prSet presAssocID="{117511E2-2ACE-4CFE-82E9-85471922A660}" presName="nodeText" presStyleLbl="bgAccFollowNode1" presStyleIdx="0" presStyleCnt="5">
        <dgm:presLayoutVars>
          <dgm:bulletEnabled val="1"/>
        </dgm:presLayoutVars>
      </dgm:prSet>
      <dgm:spPr/>
    </dgm:pt>
    <dgm:pt modelId="{ED634BF7-F71F-483E-8A2A-876A60422CAA}" type="pres">
      <dgm:prSet presAssocID="{F6A38D70-10BB-40CC-810B-927E788FC43C}" presName="sibTrans" presStyleCnt="0"/>
      <dgm:spPr/>
    </dgm:pt>
    <dgm:pt modelId="{71A36BFA-3DBA-4816-8373-D1E544A4D345}" type="pres">
      <dgm:prSet presAssocID="{7CD62CD2-3BE9-40D2-8CA6-A1BDB559E51F}" presName="compositeNode" presStyleCnt="0">
        <dgm:presLayoutVars>
          <dgm:bulletEnabled val="1"/>
        </dgm:presLayoutVars>
      </dgm:prSet>
      <dgm:spPr/>
    </dgm:pt>
    <dgm:pt modelId="{B4269591-E736-4F3E-A101-251EF11D560B}" type="pres">
      <dgm:prSet presAssocID="{7CD62CD2-3BE9-40D2-8CA6-A1BDB559E51F}" presName="bgRect" presStyleLbl="bgAccFollowNode1" presStyleIdx="1" presStyleCnt="5"/>
      <dgm:spPr/>
    </dgm:pt>
    <dgm:pt modelId="{D37E91D7-899A-4842-87EF-9C0DEF7427DF}" type="pres">
      <dgm:prSet presAssocID="{FF2E10D7-7EF6-4566-897E-25B6F7760014}" presName="sibTransNodeCircle" presStyleLbl="alignNode1" presStyleIdx="2" presStyleCnt="10">
        <dgm:presLayoutVars>
          <dgm:chMax val="0"/>
          <dgm:bulletEnabled/>
        </dgm:presLayoutVars>
      </dgm:prSet>
      <dgm:spPr/>
    </dgm:pt>
    <dgm:pt modelId="{03A7BEBA-6AA2-4950-B689-1A5486ACD3CB}" type="pres">
      <dgm:prSet presAssocID="{7CD62CD2-3BE9-40D2-8CA6-A1BDB559E51F}" presName="bottomLine" presStyleLbl="alignNode1" presStyleIdx="3" presStyleCnt="10">
        <dgm:presLayoutVars/>
      </dgm:prSet>
      <dgm:spPr/>
    </dgm:pt>
    <dgm:pt modelId="{3624DB7E-4B5F-4130-960A-EA9609BA9E58}" type="pres">
      <dgm:prSet presAssocID="{7CD62CD2-3BE9-40D2-8CA6-A1BDB559E51F}" presName="nodeText" presStyleLbl="bgAccFollowNode1" presStyleIdx="1" presStyleCnt="5">
        <dgm:presLayoutVars>
          <dgm:bulletEnabled val="1"/>
        </dgm:presLayoutVars>
      </dgm:prSet>
      <dgm:spPr/>
    </dgm:pt>
    <dgm:pt modelId="{CE568C27-34F4-4F91-B251-A8E641130568}" type="pres">
      <dgm:prSet presAssocID="{FF2E10D7-7EF6-4566-897E-25B6F7760014}" presName="sibTrans" presStyleCnt="0"/>
      <dgm:spPr/>
    </dgm:pt>
    <dgm:pt modelId="{E271DDEA-83FA-4B3F-A274-377EE1C75D73}" type="pres">
      <dgm:prSet presAssocID="{8B053BA3-1A00-41AC-822A-D691FA93F319}" presName="compositeNode" presStyleCnt="0">
        <dgm:presLayoutVars>
          <dgm:bulletEnabled val="1"/>
        </dgm:presLayoutVars>
      </dgm:prSet>
      <dgm:spPr/>
    </dgm:pt>
    <dgm:pt modelId="{48A645D9-76A3-4118-B3D3-1F3935E391C9}" type="pres">
      <dgm:prSet presAssocID="{8B053BA3-1A00-41AC-822A-D691FA93F319}" presName="bgRect" presStyleLbl="bgAccFollowNode1" presStyleIdx="2" presStyleCnt="5"/>
      <dgm:spPr/>
    </dgm:pt>
    <dgm:pt modelId="{A936F35A-7323-4A9E-BA8A-EA58D6475EA5}" type="pres">
      <dgm:prSet presAssocID="{773037A9-72BF-4AD8-9ACF-9EB88230F9A6}" presName="sibTransNodeCircle" presStyleLbl="alignNode1" presStyleIdx="4" presStyleCnt="10">
        <dgm:presLayoutVars>
          <dgm:chMax val="0"/>
          <dgm:bulletEnabled/>
        </dgm:presLayoutVars>
      </dgm:prSet>
      <dgm:spPr/>
    </dgm:pt>
    <dgm:pt modelId="{F8E10551-02FC-4FE9-80F9-BA3E0C172020}" type="pres">
      <dgm:prSet presAssocID="{8B053BA3-1A00-41AC-822A-D691FA93F319}" presName="bottomLine" presStyleLbl="alignNode1" presStyleIdx="5" presStyleCnt="10">
        <dgm:presLayoutVars/>
      </dgm:prSet>
      <dgm:spPr/>
    </dgm:pt>
    <dgm:pt modelId="{3797EB22-2EBB-4C77-995E-5A237D9A66E4}" type="pres">
      <dgm:prSet presAssocID="{8B053BA3-1A00-41AC-822A-D691FA93F319}" presName="nodeText" presStyleLbl="bgAccFollowNode1" presStyleIdx="2" presStyleCnt="5">
        <dgm:presLayoutVars>
          <dgm:bulletEnabled val="1"/>
        </dgm:presLayoutVars>
      </dgm:prSet>
      <dgm:spPr/>
    </dgm:pt>
    <dgm:pt modelId="{4B3E5DF1-D05B-40FF-A8D1-71BFA7733430}" type="pres">
      <dgm:prSet presAssocID="{773037A9-72BF-4AD8-9ACF-9EB88230F9A6}" presName="sibTrans" presStyleCnt="0"/>
      <dgm:spPr/>
    </dgm:pt>
    <dgm:pt modelId="{AEA4F3DB-2BF6-4DC1-BD74-4AB8DDD2030B}" type="pres">
      <dgm:prSet presAssocID="{10FBFF29-6934-4231-9B1F-CF5B23F48907}" presName="compositeNode" presStyleCnt="0">
        <dgm:presLayoutVars>
          <dgm:bulletEnabled val="1"/>
        </dgm:presLayoutVars>
      </dgm:prSet>
      <dgm:spPr/>
    </dgm:pt>
    <dgm:pt modelId="{B6A53405-18F2-432A-8F72-D41784E351F4}" type="pres">
      <dgm:prSet presAssocID="{10FBFF29-6934-4231-9B1F-CF5B23F48907}" presName="bgRect" presStyleLbl="bgAccFollowNode1" presStyleIdx="3" presStyleCnt="5"/>
      <dgm:spPr/>
    </dgm:pt>
    <dgm:pt modelId="{EB9D66F1-51E1-4DDB-86AD-223D7DFD8A8D}" type="pres">
      <dgm:prSet presAssocID="{52BA6A59-5D84-4FCD-A8A2-4A089A4D994B}" presName="sibTransNodeCircle" presStyleLbl="alignNode1" presStyleIdx="6" presStyleCnt="10">
        <dgm:presLayoutVars>
          <dgm:chMax val="0"/>
          <dgm:bulletEnabled/>
        </dgm:presLayoutVars>
      </dgm:prSet>
      <dgm:spPr/>
    </dgm:pt>
    <dgm:pt modelId="{229A18E6-BCD1-4F46-AC0E-CBD6EBABE1FB}" type="pres">
      <dgm:prSet presAssocID="{10FBFF29-6934-4231-9B1F-CF5B23F48907}" presName="bottomLine" presStyleLbl="alignNode1" presStyleIdx="7" presStyleCnt="10">
        <dgm:presLayoutVars/>
      </dgm:prSet>
      <dgm:spPr/>
    </dgm:pt>
    <dgm:pt modelId="{7EC173A9-6B54-49C1-BC20-CF6493DBCB3F}" type="pres">
      <dgm:prSet presAssocID="{10FBFF29-6934-4231-9B1F-CF5B23F48907}" presName="nodeText" presStyleLbl="bgAccFollowNode1" presStyleIdx="3" presStyleCnt="5">
        <dgm:presLayoutVars>
          <dgm:bulletEnabled val="1"/>
        </dgm:presLayoutVars>
      </dgm:prSet>
      <dgm:spPr/>
    </dgm:pt>
    <dgm:pt modelId="{E28E960D-51E0-4CFE-8A7A-6F057A1922F6}" type="pres">
      <dgm:prSet presAssocID="{52BA6A59-5D84-4FCD-A8A2-4A089A4D994B}" presName="sibTrans" presStyleCnt="0"/>
      <dgm:spPr/>
    </dgm:pt>
    <dgm:pt modelId="{00109836-B286-4562-8E76-2501231EA5BF}" type="pres">
      <dgm:prSet presAssocID="{B6FCC17E-626D-4C4F-BA54-B544B7761475}" presName="compositeNode" presStyleCnt="0">
        <dgm:presLayoutVars>
          <dgm:bulletEnabled val="1"/>
        </dgm:presLayoutVars>
      </dgm:prSet>
      <dgm:spPr/>
    </dgm:pt>
    <dgm:pt modelId="{1872E96F-478C-40AD-AB15-A16741A01AA4}" type="pres">
      <dgm:prSet presAssocID="{B6FCC17E-626D-4C4F-BA54-B544B7761475}" presName="bgRect" presStyleLbl="bgAccFollowNode1" presStyleIdx="4" presStyleCnt="5"/>
      <dgm:spPr/>
    </dgm:pt>
    <dgm:pt modelId="{3EC6E21D-9DA1-40B2-BC19-C49FFBC77396}" type="pres">
      <dgm:prSet presAssocID="{97E5EFC0-0C3C-453C-B1F8-E3470033144A}" presName="sibTransNodeCircle" presStyleLbl="alignNode1" presStyleIdx="8" presStyleCnt="10">
        <dgm:presLayoutVars>
          <dgm:chMax val="0"/>
          <dgm:bulletEnabled/>
        </dgm:presLayoutVars>
      </dgm:prSet>
      <dgm:spPr/>
    </dgm:pt>
    <dgm:pt modelId="{DC6FF672-86BD-4243-85CA-3A6E681FE126}" type="pres">
      <dgm:prSet presAssocID="{B6FCC17E-626D-4C4F-BA54-B544B7761475}" presName="bottomLine" presStyleLbl="alignNode1" presStyleIdx="9" presStyleCnt="10">
        <dgm:presLayoutVars/>
      </dgm:prSet>
      <dgm:spPr/>
    </dgm:pt>
    <dgm:pt modelId="{0E05A963-12DC-4D44-AC86-E33C514F8771}" type="pres">
      <dgm:prSet presAssocID="{B6FCC17E-626D-4C4F-BA54-B544B7761475}" presName="nodeText" presStyleLbl="bgAccFollowNode1" presStyleIdx="4" presStyleCnt="5">
        <dgm:presLayoutVars>
          <dgm:bulletEnabled val="1"/>
        </dgm:presLayoutVars>
      </dgm:prSet>
      <dgm:spPr/>
    </dgm:pt>
  </dgm:ptLst>
  <dgm:cxnLst>
    <dgm:cxn modelId="{05B46D02-1B72-49C5-9A65-0928B7A377F6}" srcId="{74B42EB2-F7FC-4BE9-8F61-1F5B722FEC43}" destId="{8B053BA3-1A00-41AC-822A-D691FA93F319}" srcOrd="2" destOrd="0" parTransId="{A5B5973E-BD03-452F-BA29-43AFF0BA0F35}" sibTransId="{773037A9-72BF-4AD8-9ACF-9EB88230F9A6}"/>
    <dgm:cxn modelId="{053FD604-F572-4BFB-90E9-72726CBBD67B}" type="presOf" srcId="{117511E2-2ACE-4CFE-82E9-85471922A660}" destId="{5DC23C48-D5EC-4DB9-B215-147405B15EC6}" srcOrd="1" destOrd="0" presId="urn:microsoft.com/office/officeart/2016/7/layout/BasicLinearProcessNumbered"/>
    <dgm:cxn modelId="{2983630A-0880-4F83-974F-539318B167C5}" type="presOf" srcId="{773037A9-72BF-4AD8-9ACF-9EB88230F9A6}" destId="{A936F35A-7323-4A9E-BA8A-EA58D6475EA5}" srcOrd="0" destOrd="0" presId="urn:microsoft.com/office/officeart/2016/7/layout/BasicLinearProcessNumbered"/>
    <dgm:cxn modelId="{0813700B-2A62-4AA6-B136-AAC334A745B9}" srcId="{74B42EB2-F7FC-4BE9-8F61-1F5B722FEC43}" destId="{7CD62CD2-3BE9-40D2-8CA6-A1BDB559E51F}" srcOrd="1" destOrd="0" parTransId="{0BCDC8B1-A511-4C7D-B47A-10D0CA3F7199}" sibTransId="{FF2E10D7-7EF6-4566-897E-25B6F7760014}"/>
    <dgm:cxn modelId="{33843A10-14DD-47A6-B451-68B786BE1FEC}" type="presOf" srcId="{7CD62CD2-3BE9-40D2-8CA6-A1BDB559E51F}" destId="{B4269591-E736-4F3E-A101-251EF11D560B}" srcOrd="0" destOrd="0" presId="urn:microsoft.com/office/officeart/2016/7/layout/BasicLinearProcessNumbered"/>
    <dgm:cxn modelId="{247A1F12-3729-4B06-8CC1-8D71C39C2817}" type="presOf" srcId="{10FBFF29-6934-4231-9B1F-CF5B23F48907}" destId="{7EC173A9-6B54-49C1-BC20-CF6493DBCB3F}" srcOrd="1" destOrd="0" presId="urn:microsoft.com/office/officeart/2016/7/layout/BasicLinearProcessNumbered"/>
    <dgm:cxn modelId="{AE4C7828-706F-4EE0-AE53-591B07CC21B4}" srcId="{74B42EB2-F7FC-4BE9-8F61-1F5B722FEC43}" destId="{10FBFF29-6934-4231-9B1F-CF5B23F48907}" srcOrd="3" destOrd="0" parTransId="{5B8FAA4E-C117-4D03-AA70-0D10153DD6A9}" sibTransId="{52BA6A59-5D84-4FCD-A8A2-4A089A4D994B}"/>
    <dgm:cxn modelId="{73993231-27C0-4BFF-AEEE-7BEDA388C262}" type="presOf" srcId="{7CD62CD2-3BE9-40D2-8CA6-A1BDB559E51F}" destId="{3624DB7E-4B5F-4130-960A-EA9609BA9E58}" srcOrd="1" destOrd="0" presId="urn:microsoft.com/office/officeart/2016/7/layout/BasicLinearProcessNumbered"/>
    <dgm:cxn modelId="{6ADE8D36-6D67-4D97-A7B8-7BA1CAF86B7D}" type="presOf" srcId="{10FBFF29-6934-4231-9B1F-CF5B23F48907}" destId="{B6A53405-18F2-432A-8F72-D41784E351F4}" srcOrd="0" destOrd="0" presId="urn:microsoft.com/office/officeart/2016/7/layout/BasicLinearProcessNumbered"/>
    <dgm:cxn modelId="{29517F41-8222-4627-AF28-CC9208B311A2}" type="presOf" srcId="{F6A38D70-10BB-40CC-810B-927E788FC43C}" destId="{D8505AAB-28F4-4E0E-9F65-7691CC597986}" srcOrd="0" destOrd="0" presId="urn:microsoft.com/office/officeart/2016/7/layout/BasicLinearProcessNumbered"/>
    <dgm:cxn modelId="{3D4D556B-889C-4959-BC5B-E4679DAF17C9}" srcId="{74B42EB2-F7FC-4BE9-8F61-1F5B722FEC43}" destId="{B6FCC17E-626D-4C4F-BA54-B544B7761475}" srcOrd="4" destOrd="0" parTransId="{749E97EF-C3C2-483A-9C86-85380096DFD5}" sibTransId="{97E5EFC0-0C3C-453C-B1F8-E3470033144A}"/>
    <dgm:cxn modelId="{6EA8056F-C45D-463D-B666-A0966BD4206F}" type="presOf" srcId="{B6FCC17E-626D-4C4F-BA54-B544B7761475}" destId="{1872E96F-478C-40AD-AB15-A16741A01AA4}" srcOrd="0" destOrd="0" presId="urn:microsoft.com/office/officeart/2016/7/layout/BasicLinearProcessNumbered"/>
    <dgm:cxn modelId="{5E56A371-F408-4136-9BE9-E359753538F7}" type="presOf" srcId="{97E5EFC0-0C3C-453C-B1F8-E3470033144A}" destId="{3EC6E21D-9DA1-40B2-BC19-C49FFBC77396}" srcOrd="0" destOrd="0" presId="urn:microsoft.com/office/officeart/2016/7/layout/BasicLinearProcessNumbered"/>
    <dgm:cxn modelId="{C18F2B5A-E026-41D4-8B6A-CC7157F53E8C}" srcId="{74B42EB2-F7FC-4BE9-8F61-1F5B722FEC43}" destId="{117511E2-2ACE-4CFE-82E9-85471922A660}" srcOrd="0" destOrd="0" parTransId="{C40C28C1-C739-45DD-B5BE-F88F66B8C519}" sibTransId="{F6A38D70-10BB-40CC-810B-927E788FC43C}"/>
    <dgm:cxn modelId="{08494285-B0C3-4989-87F3-6CC07D6F44EE}" type="presOf" srcId="{FF2E10D7-7EF6-4566-897E-25B6F7760014}" destId="{D37E91D7-899A-4842-87EF-9C0DEF7427DF}" srcOrd="0" destOrd="0" presId="urn:microsoft.com/office/officeart/2016/7/layout/BasicLinearProcessNumbered"/>
    <dgm:cxn modelId="{7EDD6BA6-3775-4343-B8EF-6B75281C0F0D}" type="presOf" srcId="{8B053BA3-1A00-41AC-822A-D691FA93F319}" destId="{48A645D9-76A3-4118-B3D3-1F3935E391C9}" srcOrd="0" destOrd="0" presId="urn:microsoft.com/office/officeart/2016/7/layout/BasicLinearProcessNumbered"/>
    <dgm:cxn modelId="{5E859DBC-149D-40AB-9D36-83F8450F1B3F}" type="presOf" srcId="{8B053BA3-1A00-41AC-822A-D691FA93F319}" destId="{3797EB22-2EBB-4C77-995E-5A237D9A66E4}" srcOrd="1" destOrd="0" presId="urn:microsoft.com/office/officeart/2016/7/layout/BasicLinearProcessNumbered"/>
    <dgm:cxn modelId="{DF687DC4-73F8-47E1-89B7-8C58230015E3}" type="presOf" srcId="{52BA6A59-5D84-4FCD-A8A2-4A089A4D994B}" destId="{EB9D66F1-51E1-4DDB-86AD-223D7DFD8A8D}" srcOrd="0" destOrd="0" presId="urn:microsoft.com/office/officeart/2016/7/layout/BasicLinearProcessNumbered"/>
    <dgm:cxn modelId="{528667DA-7BF8-44D7-A245-EA6E2E89AF07}" type="presOf" srcId="{74B42EB2-F7FC-4BE9-8F61-1F5B722FEC43}" destId="{D7B2CBBD-AA98-456A-B9F9-A66FABE0060C}" srcOrd="0" destOrd="0" presId="urn:microsoft.com/office/officeart/2016/7/layout/BasicLinearProcessNumbered"/>
    <dgm:cxn modelId="{2019C1E9-0847-4648-85AE-987C2F1F3879}" type="presOf" srcId="{B6FCC17E-626D-4C4F-BA54-B544B7761475}" destId="{0E05A963-12DC-4D44-AC86-E33C514F8771}" srcOrd="1" destOrd="0" presId="urn:microsoft.com/office/officeart/2016/7/layout/BasicLinearProcessNumbered"/>
    <dgm:cxn modelId="{5879BAEA-12BF-49FC-B710-6201F3815C9B}" type="presOf" srcId="{117511E2-2ACE-4CFE-82E9-85471922A660}" destId="{E529F3AE-A57D-47F7-8C75-CB5A2DA03156}" srcOrd="0" destOrd="0" presId="urn:microsoft.com/office/officeart/2016/7/layout/BasicLinearProcessNumbered"/>
    <dgm:cxn modelId="{8A7633ED-AB1C-4E95-B830-1B30CE386013}" type="presParOf" srcId="{D7B2CBBD-AA98-456A-B9F9-A66FABE0060C}" destId="{409C21B7-EBC6-4321-A28B-3FF2868F034B}" srcOrd="0" destOrd="0" presId="urn:microsoft.com/office/officeart/2016/7/layout/BasicLinearProcessNumbered"/>
    <dgm:cxn modelId="{41B00473-B0E1-4B27-8D9A-1C7DFB68913A}" type="presParOf" srcId="{409C21B7-EBC6-4321-A28B-3FF2868F034B}" destId="{E529F3AE-A57D-47F7-8C75-CB5A2DA03156}" srcOrd="0" destOrd="0" presId="urn:microsoft.com/office/officeart/2016/7/layout/BasicLinearProcessNumbered"/>
    <dgm:cxn modelId="{74A64679-D904-4146-88E9-D110098725F2}" type="presParOf" srcId="{409C21B7-EBC6-4321-A28B-3FF2868F034B}" destId="{D8505AAB-28F4-4E0E-9F65-7691CC597986}" srcOrd="1" destOrd="0" presId="urn:microsoft.com/office/officeart/2016/7/layout/BasicLinearProcessNumbered"/>
    <dgm:cxn modelId="{A755745E-4AFA-496A-94CB-84FA9C056163}" type="presParOf" srcId="{409C21B7-EBC6-4321-A28B-3FF2868F034B}" destId="{66BFB666-3B00-4A73-B0B4-72BF1AD764FC}" srcOrd="2" destOrd="0" presId="urn:microsoft.com/office/officeart/2016/7/layout/BasicLinearProcessNumbered"/>
    <dgm:cxn modelId="{0067847D-E402-4CC8-A647-E6AE3D4DDCF0}" type="presParOf" srcId="{409C21B7-EBC6-4321-A28B-3FF2868F034B}" destId="{5DC23C48-D5EC-4DB9-B215-147405B15EC6}" srcOrd="3" destOrd="0" presId="urn:microsoft.com/office/officeart/2016/7/layout/BasicLinearProcessNumbered"/>
    <dgm:cxn modelId="{8D46D948-0679-43E3-987B-12E4776532CF}" type="presParOf" srcId="{D7B2CBBD-AA98-456A-B9F9-A66FABE0060C}" destId="{ED634BF7-F71F-483E-8A2A-876A60422CAA}" srcOrd="1" destOrd="0" presId="urn:microsoft.com/office/officeart/2016/7/layout/BasicLinearProcessNumbered"/>
    <dgm:cxn modelId="{984D302A-204E-4FE2-A6D0-66A2C9A76344}" type="presParOf" srcId="{D7B2CBBD-AA98-456A-B9F9-A66FABE0060C}" destId="{71A36BFA-3DBA-4816-8373-D1E544A4D345}" srcOrd="2" destOrd="0" presId="urn:microsoft.com/office/officeart/2016/7/layout/BasicLinearProcessNumbered"/>
    <dgm:cxn modelId="{36A9636A-811C-43C2-A91F-BCC178E1E7DC}" type="presParOf" srcId="{71A36BFA-3DBA-4816-8373-D1E544A4D345}" destId="{B4269591-E736-4F3E-A101-251EF11D560B}" srcOrd="0" destOrd="0" presId="urn:microsoft.com/office/officeart/2016/7/layout/BasicLinearProcessNumbered"/>
    <dgm:cxn modelId="{6BE43F71-0D2C-4F95-985D-D9CB418A7280}" type="presParOf" srcId="{71A36BFA-3DBA-4816-8373-D1E544A4D345}" destId="{D37E91D7-899A-4842-87EF-9C0DEF7427DF}" srcOrd="1" destOrd="0" presId="urn:microsoft.com/office/officeart/2016/7/layout/BasicLinearProcessNumbered"/>
    <dgm:cxn modelId="{2E464CC1-E26B-4A22-B266-99331B647CD1}" type="presParOf" srcId="{71A36BFA-3DBA-4816-8373-D1E544A4D345}" destId="{03A7BEBA-6AA2-4950-B689-1A5486ACD3CB}" srcOrd="2" destOrd="0" presId="urn:microsoft.com/office/officeart/2016/7/layout/BasicLinearProcessNumbered"/>
    <dgm:cxn modelId="{DC1EEE3D-976B-4138-B14F-F66436C25B73}" type="presParOf" srcId="{71A36BFA-3DBA-4816-8373-D1E544A4D345}" destId="{3624DB7E-4B5F-4130-960A-EA9609BA9E58}" srcOrd="3" destOrd="0" presId="urn:microsoft.com/office/officeart/2016/7/layout/BasicLinearProcessNumbered"/>
    <dgm:cxn modelId="{FBED3239-F4B8-4821-95AD-7845445910F7}" type="presParOf" srcId="{D7B2CBBD-AA98-456A-B9F9-A66FABE0060C}" destId="{CE568C27-34F4-4F91-B251-A8E641130568}" srcOrd="3" destOrd="0" presId="urn:microsoft.com/office/officeart/2016/7/layout/BasicLinearProcessNumbered"/>
    <dgm:cxn modelId="{8B24542F-C8C2-4FBF-A757-68EB0C4E07AD}" type="presParOf" srcId="{D7B2CBBD-AA98-456A-B9F9-A66FABE0060C}" destId="{E271DDEA-83FA-4B3F-A274-377EE1C75D73}" srcOrd="4" destOrd="0" presId="urn:microsoft.com/office/officeart/2016/7/layout/BasicLinearProcessNumbered"/>
    <dgm:cxn modelId="{BEA7EF1F-F286-436A-8414-55F7CB9B5568}" type="presParOf" srcId="{E271DDEA-83FA-4B3F-A274-377EE1C75D73}" destId="{48A645D9-76A3-4118-B3D3-1F3935E391C9}" srcOrd="0" destOrd="0" presId="urn:microsoft.com/office/officeart/2016/7/layout/BasicLinearProcessNumbered"/>
    <dgm:cxn modelId="{C9030436-7102-4FD1-B42D-70DA48EDAE53}" type="presParOf" srcId="{E271DDEA-83FA-4B3F-A274-377EE1C75D73}" destId="{A936F35A-7323-4A9E-BA8A-EA58D6475EA5}" srcOrd="1" destOrd="0" presId="urn:microsoft.com/office/officeart/2016/7/layout/BasicLinearProcessNumbered"/>
    <dgm:cxn modelId="{6A417F15-075F-4385-B182-E5E66A500871}" type="presParOf" srcId="{E271DDEA-83FA-4B3F-A274-377EE1C75D73}" destId="{F8E10551-02FC-4FE9-80F9-BA3E0C172020}" srcOrd="2" destOrd="0" presId="urn:microsoft.com/office/officeart/2016/7/layout/BasicLinearProcessNumbered"/>
    <dgm:cxn modelId="{EA2EA7A2-794B-443D-97CD-F7B71D42788D}" type="presParOf" srcId="{E271DDEA-83FA-4B3F-A274-377EE1C75D73}" destId="{3797EB22-2EBB-4C77-995E-5A237D9A66E4}" srcOrd="3" destOrd="0" presId="urn:microsoft.com/office/officeart/2016/7/layout/BasicLinearProcessNumbered"/>
    <dgm:cxn modelId="{42B2A212-45F2-4A13-8917-F937A6162726}" type="presParOf" srcId="{D7B2CBBD-AA98-456A-B9F9-A66FABE0060C}" destId="{4B3E5DF1-D05B-40FF-A8D1-71BFA7733430}" srcOrd="5" destOrd="0" presId="urn:microsoft.com/office/officeart/2016/7/layout/BasicLinearProcessNumbered"/>
    <dgm:cxn modelId="{31464C56-621C-421D-A4EF-29F8CE0DE484}" type="presParOf" srcId="{D7B2CBBD-AA98-456A-B9F9-A66FABE0060C}" destId="{AEA4F3DB-2BF6-4DC1-BD74-4AB8DDD2030B}" srcOrd="6" destOrd="0" presId="urn:microsoft.com/office/officeart/2016/7/layout/BasicLinearProcessNumbered"/>
    <dgm:cxn modelId="{C52E3140-6D1E-4405-A0C7-1115BB0A8F55}" type="presParOf" srcId="{AEA4F3DB-2BF6-4DC1-BD74-4AB8DDD2030B}" destId="{B6A53405-18F2-432A-8F72-D41784E351F4}" srcOrd="0" destOrd="0" presId="urn:microsoft.com/office/officeart/2016/7/layout/BasicLinearProcessNumbered"/>
    <dgm:cxn modelId="{93A92200-D8B7-433B-86FE-43266A30F4D8}" type="presParOf" srcId="{AEA4F3DB-2BF6-4DC1-BD74-4AB8DDD2030B}" destId="{EB9D66F1-51E1-4DDB-86AD-223D7DFD8A8D}" srcOrd="1" destOrd="0" presId="urn:microsoft.com/office/officeart/2016/7/layout/BasicLinearProcessNumbered"/>
    <dgm:cxn modelId="{C924920A-C913-426E-B753-1A911343A324}" type="presParOf" srcId="{AEA4F3DB-2BF6-4DC1-BD74-4AB8DDD2030B}" destId="{229A18E6-BCD1-4F46-AC0E-CBD6EBABE1FB}" srcOrd="2" destOrd="0" presId="urn:microsoft.com/office/officeart/2016/7/layout/BasicLinearProcessNumbered"/>
    <dgm:cxn modelId="{A719A3CC-AC04-4FA0-A848-EB04222F6AED}" type="presParOf" srcId="{AEA4F3DB-2BF6-4DC1-BD74-4AB8DDD2030B}" destId="{7EC173A9-6B54-49C1-BC20-CF6493DBCB3F}" srcOrd="3" destOrd="0" presId="urn:microsoft.com/office/officeart/2016/7/layout/BasicLinearProcessNumbered"/>
    <dgm:cxn modelId="{BD09D438-18B8-494D-A0F5-842EF43DF7A7}" type="presParOf" srcId="{D7B2CBBD-AA98-456A-B9F9-A66FABE0060C}" destId="{E28E960D-51E0-4CFE-8A7A-6F057A1922F6}" srcOrd="7" destOrd="0" presId="urn:microsoft.com/office/officeart/2016/7/layout/BasicLinearProcessNumbered"/>
    <dgm:cxn modelId="{747AF51C-5E6A-4EEC-B6A6-18A2E1D5E101}" type="presParOf" srcId="{D7B2CBBD-AA98-456A-B9F9-A66FABE0060C}" destId="{00109836-B286-4562-8E76-2501231EA5BF}" srcOrd="8" destOrd="0" presId="urn:microsoft.com/office/officeart/2016/7/layout/BasicLinearProcessNumbered"/>
    <dgm:cxn modelId="{16290C29-4165-4A20-B2D5-1F01658D4D6C}" type="presParOf" srcId="{00109836-B286-4562-8E76-2501231EA5BF}" destId="{1872E96F-478C-40AD-AB15-A16741A01AA4}" srcOrd="0" destOrd="0" presId="urn:microsoft.com/office/officeart/2016/7/layout/BasicLinearProcessNumbered"/>
    <dgm:cxn modelId="{48E79EA5-DCF3-4CE2-A45D-1E3A1BF21D5C}" type="presParOf" srcId="{00109836-B286-4562-8E76-2501231EA5BF}" destId="{3EC6E21D-9DA1-40B2-BC19-C49FFBC77396}" srcOrd="1" destOrd="0" presId="urn:microsoft.com/office/officeart/2016/7/layout/BasicLinearProcessNumbered"/>
    <dgm:cxn modelId="{640770D4-0A52-4738-A59A-8858F57591AD}" type="presParOf" srcId="{00109836-B286-4562-8E76-2501231EA5BF}" destId="{DC6FF672-86BD-4243-85CA-3A6E681FE126}" srcOrd="2" destOrd="0" presId="urn:microsoft.com/office/officeart/2016/7/layout/BasicLinearProcessNumbered"/>
    <dgm:cxn modelId="{4DAB3ADF-9021-47DD-8E55-431DFFB7C729}" type="presParOf" srcId="{00109836-B286-4562-8E76-2501231EA5BF}" destId="{0E05A963-12DC-4D44-AC86-E33C514F8771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E1CFA6-C292-4160-9176-1448F810A06A}">
      <dsp:nvSpPr>
        <dsp:cNvPr id="0" name=""/>
        <dsp:cNvSpPr/>
      </dsp:nvSpPr>
      <dsp:spPr>
        <a:xfrm>
          <a:off x="0" y="37919"/>
          <a:ext cx="10972485" cy="1991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Do you install custom code via LCS or command line?</a:t>
          </a:r>
        </a:p>
      </dsp:txBody>
      <dsp:txXfrm>
        <a:off x="97209" y="135128"/>
        <a:ext cx="10778067" cy="1796922"/>
      </dsp:txXfrm>
    </dsp:sp>
    <dsp:sp modelId="{75E55005-9828-481E-8D40-4524A07B29D6}">
      <dsp:nvSpPr>
        <dsp:cNvPr id="0" name=""/>
        <dsp:cNvSpPr/>
      </dsp:nvSpPr>
      <dsp:spPr>
        <a:xfrm>
          <a:off x="0" y="2161739"/>
          <a:ext cx="10972485" cy="1991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Any tips you want to share on processes you find make this easier?</a:t>
          </a:r>
        </a:p>
      </dsp:txBody>
      <dsp:txXfrm>
        <a:off x="97209" y="2258948"/>
        <a:ext cx="10778067" cy="17969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7A304E-5C78-4704-A3A2-84A296AE3822}">
      <dsp:nvSpPr>
        <dsp:cNvPr id="0" name=""/>
        <dsp:cNvSpPr/>
      </dsp:nvSpPr>
      <dsp:spPr>
        <a:xfrm>
          <a:off x="0" y="51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340CA8-B929-4D1C-B80A-549C25A220A1}">
      <dsp:nvSpPr>
        <dsp:cNvPr id="0" name=""/>
        <dsp:cNvSpPr/>
      </dsp:nvSpPr>
      <dsp:spPr>
        <a:xfrm>
          <a:off x="362133" y="269867"/>
          <a:ext cx="658424" cy="65842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282DB-B103-425C-BAFC-E13D5FF1BFE3}">
      <dsp:nvSpPr>
        <dsp:cNvPr id="0" name=""/>
        <dsp:cNvSpPr/>
      </dsp:nvSpPr>
      <dsp:spPr>
        <a:xfrm>
          <a:off x="1382692" y="51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Can also use d365fo.tools</a:t>
          </a:r>
        </a:p>
      </dsp:txBody>
      <dsp:txXfrm>
        <a:off x="1382692" y="511"/>
        <a:ext cx="9589792" cy="1197135"/>
      </dsp:txXfrm>
    </dsp:sp>
    <dsp:sp modelId="{77F81FEA-A07B-45B4-A60F-0AAA2A48381C}">
      <dsp:nvSpPr>
        <dsp:cNvPr id="0" name=""/>
        <dsp:cNvSpPr/>
      </dsp:nvSpPr>
      <dsp:spPr>
        <a:xfrm>
          <a:off x="0" y="149693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5B29B8-5200-4A2B-A889-A09B24F60DFB}">
      <dsp:nvSpPr>
        <dsp:cNvPr id="0" name=""/>
        <dsp:cNvSpPr/>
      </dsp:nvSpPr>
      <dsp:spPr>
        <a:xfrm>
          <a:off x="362133" y="1766287"/>
          <a:ext cx="658424" cy="65842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FE90B8-3A4E-4881-9E90-5BF31550ACAD}">
      <dsp:nvSpPr>
        <dsp:cNvPr id="0" name=""/>
        <dsp:cNvSpPr/>
      </dsp:nvSpPr>
      <dsp:spPr>
        <a:xfrm>
          <a:off x="1382692" y="149693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Invoke-D365SDPInstall –Path “C:\temp” – Command RunAll</a:t>
          </a:r>
        </a:p>
      </dsp:txBody>
      <dsp:txXfrm>
        <a:off x="1382692" y="1496931"/>
        <a:ext cx="9589792" cy="1197135"/>
      </dsp:txXfrm>
    </dsp:sp>
    <dsp:sp modelId="{8723C674-45B5-4253-A894-63B1FE1BFCCF}">
      <dsp:nvSpPr>
        <dsp:cNvPr id="0" name=""/>
        <dsp:cNvSpPr/>
      </dsp:nvSpPr>
      <dsp:spPr>
        <a:xfrm>
          <a:off x="0" y="299335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0E3572-BD9A-4B11-BCDD-9AC771CB1F9A}">
      <dsp:nvSpPr>
        <dsp:cNvPr id="0" name=""/>
        <dsp:cNvSpPr/>
      </dsp:nvSpPr>
      <dsp:spPr>
        <a:xfrm>
          <a:off x="362133" y="3262707"/>
          <a:ext cx="658424" cy="65842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6ADF22-5CFD-46B2-B487-C0061559B948}">
      <dsp:nvSpPr>
        <dsp:cNvPr id="0" name=""/>
        <dsp:cNvSpPr/>
      </dsp:nvSpPr>
      <dsp:spPr>
        <a:xfrm>
          <a:off x="1382692" y="299335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hlinkClick xmlns:r="http://schemas.openxmlformats.org/officeDocument/2006/relationships" r:id="rId7"/>
            </a:rPr>
            <a:t>https://github.com/d365collaborative/d365fo.tools/blob/development/docs/Invoke-D365SDPInstall.md</a:t>
          </a:r>
          <a:endParaRPr lang="en-US" sz="1900" kern="1200"/>
        </a:p>
      </dsp:txBody>
      <dsp:txXfrm>
        <a:off x="1382692" y="2993351"/>
        <a:ext cx="9589792" cy="11971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29F3AE-A57D-47F7-8C75-CB5A2DA03156}">
      <dsp:nvSpPr>
        <dsp:cNvPr id="0" name=""/>
        <dsp:cNvSpPr/>
      </dsp:nvSpPr>
      <dsp:spPr>
        <a:xfrm>
          <a:off x="3750" y="674112"/>
          <a:ext cx="2030552" cy="28427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310" tIns="330200" rIns="15831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baseline="0">
              <a:hlinkClick xmlns:r="http://schemas.openxmlformats.org/officeDocument/2006/relationships" r:id="rId1"/>
            </a:rPr>
            <a:t>Install a Package in D365FO</a:t>
          </a:r>
          <a:endParaRPr lang="en-US" sz="1300" kern="1200"/>
        </a:p>
      </dsp:txBody>
      <dsp:txXfrm>
        <a:off x="3750" y="1754366"/>
        <a:ext cx="2030552" cy="1705664"/>
      </dsp:txXfrm>
    </dsp:sp>
    <dsp:sp modelId="{D8505AAB-28F4-4E0E-9F65-7691CC597986}">
      <dsp:nvSpPr>
        <dsp:cNvPr id="0" name=""/>
        <dsp:cNvSpPr/>
      </dsp:nvSpPr>
      <dsp:spPr>
        <a:xfrm>
          <a:off x="592610" y="958390"/>
          <a:ext cx="852832" cy="8528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6490" tIns="12700" rIns="66490" bIns="1270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1</a:t>
          </a:r>
        </a:p>
      </dsp:txBody>
      <dsp:txXfrm>
        <a:off x="717504" y="1083284"/>
        <a:ext cx="603044" cy="603044"/>
      </dsp:txXfrm>
    </dsp:sp>
    <dsp:sp modelId="{66BFB666-3B00-4A73-B0B4-72BF1AD764FC}">
      <dsp:nvSpPr>
        <dsp:cNvPr id="0" name=""/>
        <dsp:cNvSpPr/>
      </dsp:nvSpPr>
      <dsp:spPr>
        <a:xfrm>
          <a:off x="3750" y="3516814"/>
          <a:ext cx="2030552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4269591-E736-4F3E-A101-251EF11D560B}">
      <dsp:nvSpPr>
        <dsp:cNvPr id="0" name=""/>
        <dsp:cNvSpPr/>
      </dsp:nvSpPr>
      <dsp:spPr>
        <a:xfrm>
          <a:off x="2237358" y="674112"/>
          <a:ext cx="2030552" cy="28427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310" tIns="330200" rIns="15831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baseline="0">
              <a:hlinkClick xmlns:r="http://schemas.openxmlformats.org/officeDocument/2006/relationships" r:id="rId2"/>
            </a:rPr>
            <a:t>Install Deployable Packages From Command Line</a:t>
          </a:r>
          <a:endParaRPr lang="en-US" sz="1300" kern="1200"/>
        </a:p>
      </dsp:txBody>
      <dsp:txXfrm>
        <a:off x="2237358" y="1754366"/>
        <a:ext cx="2030552" cy="1705664"/>
      </dsp:txXfrm>
    </dsp:sp>
    <dsp:sp modelId="{D37E91D7-899A-4842-87EF-9C0DEF7427DF}">
      <dsp:nvSpPr>
        <dsp:cNvPr id="0" name=""/>
        <dsp:cNvSpPr/>
      </dsp:nvSpPr>
      <dsp:spPr>
        <a:xfrm>
          <a:off x="2826218" y="958390"/>
          <a:ext cx="852832" cy="8528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6490" tIns="12700" rIns="66490" bIns="1270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2</a:t>
          </a:r>
        </a:p>
      </dsp:txBody>
      <dsp:txXfrm>
        <a:off x="2951112" y="1083284"/>
        <a:ext cx="603044" cy="603044"/>
      </dsp:txXfrm>
    </dsp:sp>
    <dsp:sp modelId="{03A7BEBA-6AA2-4950-B689-1A5486ACD3CB}">
      <dsp:nvSpPr>
        <dsp:cNvPr id="0" name=""/>
        <dsp:cNvSpPr/>
      </dsp:nvSpPr>
      <dsp:spPr>
        <a:xfrm>
          <a:off x="2237358" y="3516814"/>
          <a:ext cx="2030552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645D9-76A3-4118-B3D3-1F3935E391C9}">
      <dsp:nvSpPr>
        <dsp:cNvPr id="0" name=""/>
        <dsp:cNvSpPr/>
      </dsp:nvSpPr>
      <dsp:spPr>
        <a:xfrm>
          <a:off x="4470966" y="674112"/>
          <a:ext cx="2030552" cy="28427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310" tIns="330200" rIns="15831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baseline="0">
              <a:hlinkClick xmlns:r="http://schemas.openxmlformats.org/officeDocument/2006/relationships" r:id="rId3"/>
            </a:rPr>
            <a:t>Package Deployment Using LCS in D365FO</a:t>
          </a:r>
          <a:endParaRPr lang="en-US" sz="1300" kern="1200"/>
        </a:p>
      </dsp:txBody>
      <dsp:txXfrm>
        <a:off x="4470966" y="1754366"/>
        <a:ext cx="2030552" cy="1705664"/>
      </dsp:txXfrm>
    </dsp:sp>
    <dsp:sp modelId="{A936F35A-7323-4A9E-BA8A-EA58D6475EA5}">
      <dsp:nvSpPr>
        <dsp:cNvPr id="0" name=""/>
        <dsp:cNvSpPr/>
      </dsp:nvSpPr>
      <dsp:spPr>
        <a:xfrm>
          <a:off x="5059826" y="958390"/>
          <a:ext cx="852832" cy="8528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6490" tIns="12700" rIns="66490" bIns="1270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3</a:t>
          </a:r>
        </a:p>
      </dsp:txBody>
      <dsp:txXfrm>
        <a:off x="5184720" y="1083284"/>
        <a:ext cx="603044" cy="603044"/>
      </dsp:txXfrm>
    </dsp:sp>
    <dsp:sp modelId="{F8E10551-02FC-4FE9-80F9-BA3E0C172020}">
      <dsp:nvSpPr>
        <dsp:cNvPr id="0" name=""/>
        <dsp:cNvSpPr/>
      </dsp:nvSpPr>
      <dsp:spPr>
        <a:xfrm>
          <a:off x="4470966" y="3516814"/>
          <a:ext cx="2030552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6A53405-18F2-432A-8F72-D41784E351F4}">
      <dsp:nvSpPr>
        <dsp:cNvPr id="0" name=""/>
        <dsp:cNvSpPr/>
      </dsp:nvSpPr>
      <dsp:spPr>
        <a:xfrm>
          <a:off x="6704574" y="674112"/>
          <a:ext cx="2030552" cy="28427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310" tIns="330200" rIns="15831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baseline="0" dirty="0">
              <a:hlinkClick xmlns:r="http://schemas.openxmlformats.org/officeDocument/2006/relationships" r:id="rId4"/>
            </a:rPr>
            <a:t>Fix ‘The </a:t>
          </a:r>
          <a:r>
            <a:rPr lang="en-US" sz="1300" kern="1200" baseline="0" dirty="0" err="1">
              <a:hlinkClick xmlns:r="http://schemas.openxmlformats.org/officeDocument/2006/relationships" r:id="rId4"/>
            </a:rPr>
            <a:t>devInstall</a:t>
          </a:r>
          <a:r>
            <a:rPr lang="en-US" sz="1300" kern="1200" baseline="0" dirty="0">
              <a:hlinkClick xmlns:r="http://schemas.openxmlformats.org/officeDocument/2006/relationships" r:id="rId4"/>
            </a:rPr>
            <a:t> option is not applicable to the current deployable package’ Error</a:t>
          </a:r>
          <a:endParaRPr lang="en-US" sz="1300" kern="1200" dirty="0"/>
        </a:p>
      </dsp:txBody>
      <dsp:txXfrm>
        <a:off x="6704574" y="1754366"/>
        <a:ext cx="2030552" cy="1705664"/>
      </dsp:txXfrm>
    </dsp:sp>
    <dsp:sp modelId="{EB9D66F1-51E1-4DDB-86AD-223D7DFD8A8D}">
      <dsp:nvSpPr>
        <dsp:cNvPr id="0" name=""/>
        <dsp:cNvSpPr/>
      </dsp:nvSpPr>
      <dsp:spPr>
        <a:xfrm>
          <a:off x="7293434" y="958390"/>
          <a:ext cx="852832" cy="8528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6490" tIns="12700" rIns="66490" bIns="1270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4</a:t>
          </a:r>
        </a:p>
      </dsp:txBody>
      <dsp:txXfrm>
        <a:off x="7418328" y="1083284"/>
        <a:ext cx="603044" cy="603044"/>
      </dsp:txXfrm>
    </dsp:sp>
    <dsp:sp modelId="{229A18E6-BCD1-4F46-AC0E-CBD6EBABE1FB}">
      <dsp:nvSpPr>
        <dsp:cNvPr id="0" name=""/>
        <dsp:cNvSpPr/>
      </dsp:nvSpPr>
      <dsp:spPr>
        <a:xfrm>
          <a:off x="6704574" y="3516814"/>
          <a:ext cx="2030552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872E96F-478C-40AD-AB15-A16741A01AA4}">
      <dsp:nvSpPr>
        <dsp:cNvPr id="0" name=""/>
        <dsp:cNvSpPr/>
      </dsp:nvSpPr>
      <dsp:spPr>
        <a:xfrm>
          <a:off x="8938181" y="674112"/>
          <a:ext cx="2030552" cy="284277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310" tIns="330200" rIns="158310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hlinkClick xmlns:r="http://schemas.openxmlformats.org/officeDocument/2006/relationships" r:id="rId5"/>
            </a:rPr>
            <a:t>My Experience Moving D365FSC Development from CHE to UDE</a:t>
          </a:r>
          <a:endParaRPr lang="en-US" sz="1300" kern="1200" dirty="0"/>
        </a:p>
      </dsp:txBody>
      <dsp:txXfrm>
        <a:off x="8938181" y="1754366"/>
        <a:ext cx="2030552" cy="1705664"/>
      </dsp:txXfrm>
    </dsp:sp>
    <dsp:sp modelId="{3EC6E21D-9DA1-40B2-BC19-C49FFBC77396}">
      <dsp:nvSpPr>
        <dsp:cNvPr id="0" name=""/>
        <dsp:cNvSpPr/>
      </dsp:nvSpPr>
      <dsp:spPr>
        <a:xfrm>
          <a:off x="9527042" y="958390"/>
          <a:ext cx="852832" cy="8528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6490" tIns="12700" rIns="66490" bIns="1270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5</a:t>
          </a:r>
        </a:p>
      </dsp:txBody>
      <dsp:txXfrm>
        <a:off x="9651936" y="1083284"/>
        <a:ext cx="603044" cy="603044"/>
      </dsp:txXfrm>
    </dsp:sp>
    <dsp:sp modelId="{DC6FF672-86BD-4243-85CA-3A6E681FE126}">
      <dsp:nvSpPr>
        <dsp:cNvPr id="0" name=""/>
        <dsp:cNvSpPr/>
      </dsp:nvSpPr>
      <dsp:spPr>
        <a:xfrm>
          <a:off x="8938181" y="3516814"/>
          <a:ext cx="2030552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CAF0-866C-41B3-A854-572A2A51FA6A}" type="datetime8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10/16/2025 1:46 PM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58EF5B-311B-4148-8831-2D28534D49CD}" type="datetime8">
              <a:rPr lang="en-US" smtClean="0"/>
              <a:t>10/16/2025 1:45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D4114E-5918-B1DB-D683-8740D06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67774B5-F68C-1108-7441-1A84E31C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7BE35-4283-FC22-2DF1-9BAE77625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DF9018-552B-83D7-92A3-76120E4637B5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DFF33-C3AC-4360-2256-6D09B51BC89A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7527AD-759C-5A08-98E2-71BD229E8255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10">
            <a:extLst>
              <a:ext uri="{FF2B5EF4-FFF2-40B4-BE49-F238E27FC236}">
                <a16:creationId xmlns:a16="http://schemas.microsoft.com/office/drawing/2014/main" id="{C02CC332-457D-2159-182F-CF67A980D719}"/>
              </a:ext>
            </a:extLst>
          </p:cNvPr>
          <p:cNvSpPr txBox="1"/>
          <p:nvPr userDrawn="1"/>
        </p:nvSpPr>
        <p:spPr>
          <a:xfrm>
            <a:off x="9732132" y="6713921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788838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10B88D82-2B62-3BFB-D841-B76287AC0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110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 descr="object 3">
            <a:extLst>
              <a:ext uri="{FF2B5EF4-FFF2-40B4-BE49-F238E27FC236}">
                <a16:creationId xmlns:a16="http://schemas.microsoft.com/office/drawing/2014/main" id="{A5D03D5E-93BB-8906-4997-A84B5DF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014"/>
          <a:stretch/>
        </p:blipFill>
        <p:spPr>
          <a:xfrm>
            <a:off x="0" y="6049961"/>
            <a:ext cx="12462953" cy="9445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3F3FC02D-4163-99D0-F7E6-842667F226E2}"/>
              </a:ext>
            </a:extLst>
          </p:cNvPr>
          <p:cNvSpPr txBox="1"/>
          <p:nvPr userDrawn="1"/>
        </p:nvSpPr>
        <p:spPr>
          <a:xfrm>
            <a:off x="713677" y="646906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>
                <a:solidFill>
                  <a:schemeClr val="bg1"/>
                </a:solidFill>
              </a:rPr>
              <a:t>@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-50">
                <a:solidFill>
                  <a:schemeClr val="bg1"/>
                </a:solidFill>
              </a:rPr>
              <a:t>202</a:t>
            </a:r>
            <a:r>
              <a:rPr lang="en-US" spc="-50">
                <a:solidFill>
                  <a:schemeClr val="bg1"/>
                </a:solidFill>
              </a:rPr>
              <a:t>4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60">
                <a:solidFill>
                  <a:schemeClr val="bg1"/>
                </a:solidFill>
              </a:rPr>
              <a:t>Dynamic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40">
                <a:solidFill>
                  <a:schemeClr val="bg1"/>
                </a:solidFill>
              </a:rPr>
              <a:t>Communities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69C0B-617D-29BE-69D1-96DCD556D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3677" y="459009"/>
            <a:ext cx="10972484" cy="7122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9BD2D9-3E59-9AC9-5C71-E4D386FAE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361" y="1595360"/>
            <a:ext cx="10972800" cy="4035501"/>
          </a:xfrm>
        </p:spPr>
        <p:txBody>
          <a:bodyPr/>
          <a:lstStyle/>
          <a:p>
            <a:pPr lvl="0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65A25-F545-F0E8-D06C-6484AA82E9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6143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036C-F2D0-E5FA-A9AD-9F13C43C5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027C8-6E77-AA13-28A0-54A3DA88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838F5-6A95-0D91-ED36-47BEFFF4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0B45-D55C-7586-BF10-D531E345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39F54-5652-FD6C-DC9C-25863317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5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06E4-0255-04C2-05F4-69A58A2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542DC-8B03-6107-E71E-9588A4865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F7FA-AEA7-B39E-4D04-5645B5FBA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1419-2070-DBE8-4146-4E956DA4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D1D98-2323-B250-6D61-CA41D4A0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0CF9-0706-CA5E-8233-A787752F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13" y="1743075"/>
            <a:ext cx="10725150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67A8-44A8-E9A0-067A-424CE948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313" y="4681538"/>
            <a:ext cx="10725150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E77A-EC6E-C017-88A8-8DC15532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CE00A-629B-9809-956B-E335D55F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B17E4-5C7F-BEF8-1CB1-B96E8750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89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92D2-7BB3-EE30-D85D-6D233270B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07E3-3070-235F-5D9B-7B41B9945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5663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98F23-5C78-95FD-0482-21D4DA4F8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438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7ACFC-758C-978C-4200-4FDD1300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416CE-42F7-3D16-510A-2BAF401E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E40FE-5412-F1B7-8745-8D453CC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99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6CB6-D887-658C-B7FA-79FCA5565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73063"/>
            <a:ext cx="10725150" cy="1350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16B04-70DE-2CE1-9DDB-0DB3D699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714500"/>
            <a:ext cx="52609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A19F21-136B-62F9-F77B-D07F5D223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250" y="2554288"/>
            <a:ext cx="52609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9F4C-216C-D100-87B3-878B003110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6025" y="1714500"/>
            <a:ext cx="52863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9D0F06-6168-E592-6EE1-0A5122276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6025" y="2554288"/>
            <a:ext cx="52863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D48404-402B-BB3A-3C70-8A663BDD7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417AAD-C961-8ECB-7C7A-852059609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1A1BB-E631-C611-0459-D280C316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1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6A011-289E-4B8F-1CF9-1CC46C44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827F9-3D49-C709-70CB-C5FEB4C8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EE711E-3BAE-C5B5-877C-39686A36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BD723-4295-41EC-1F80-779B398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64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7A1CD-DCA6-9DCC-93A2-D3367DDED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F2637B-D79E-AF39-64A5-FE4BFCF6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2B03-8005-975D-D987-65836D70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9E886-43E5-69A2-5BDE-5E08C8C2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8FB97-A01D-6830-CE18-36081E7A6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F96C4-95F9-4732-564F-4371A24B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F4A7-65C3-91EA-0380-ECEA5255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1AB7D-1A55-8DFA-770D-643C0F82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811768-80EB-0515-CB18-834166E56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647BE7B-65E1-0320-C8A6-9B9EC05A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89485E-3748-70B7-6A15-7D7BC8C67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2A1F-346F-E426-5FCD-6CE0B300F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6251F0-97DC-6218-B185-ECFCDBA57014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22EB9-D1CD-40AE-09A4-CD7D374E2567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976A84-16EE-D6CB-5268-1A801CB94C29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">
            <a:extLst>
              <a:ext uri="{FF2B5EF4-FFF2-40B4-BE49-F238E27FC236}">
                <a16:creationId xmlns:a16="http://schemas.microsoft.com/office/drawing/2014/main" id="{E0839425-C7BA-9D40-5A68-DEF9E707DF47}"/>
              </a:ext>
            </a:extLst>
          </p:cNvPr>
          <p:cNvSpPr txBox="1"/>
          <p:nvPr userDrawn="1"/>
        </p:nvSpPr>
        <p:spPr>
          <a:xfrm>
            <a:off x="9732128" y="671295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879918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D050-AE94-CF41-9AE3-4152A36F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A4CF3-5678-5504-703C-5F8AB9953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D9EB5-A1F8-4DB6-0F7E-6D7A8A381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A06F-D2A9-5DDB-D6F5-301C2AF0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49984-990B-61CD-AA48-AC61B9B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F457-44D0-AFCA-A69C-747942E0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24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2AB6-3227-57A3-8413-53E76E79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50A63-D241-C9E9-41DD-5E2CC350C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AA09-52C9-6C3E-BB98-EB6E9216E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B782F-650F-3302-A3CC-99E53073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C915C-FCAF-91AE-ACBE-36811915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91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57E7F-84CF-1B9E-EF2F-B9328A682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99525" y="373063"/>
            <a:ext cx="2681288" cy="5926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BB55B-480C-B12D-AFA3-BF5E468CE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55663" y="373063"/>
            <a:ext cx="7891462" cy="5926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C5921-0D28-EA8B-4059-D11B21B2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A2E97-ECAB-3093-1D38-19D8598EB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86EFD-7EB8-157E-7837-59BB7494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53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C52D-7A32-0C55-6FB2-F0247B919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64D3-A5F1-E105-364A-C71B92B5B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98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2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AB300-83A5-C8A6-8997-8AA97222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79A92AF-199F-1976-F0A5-D1F4A01045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rgbClr val="000000"/>
                </a:solidFill>
              </a:defRPr>
            </a:lvl1pPr>
            <a:lvl2pPr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69805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39689" y="1668462"/>
            <a:ext cx="5021348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18237" y="1668462"/>
            <a:ext cx="5486400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125662"/>
            <a:ext cx="7315200" cy="2286000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400" b="1" i="0" spc="-10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lake&#10;&#10;Description automatically generated">
            <a:extLst>
              <a:ext uri="{FF2B5EF4-FFF2-40B4-BE49-F238E27FC236}">
                <a16:creationId xmlns:a16="http://schemas.microsoft.com/office/drawing/2014/main" id="{15F83B2B-FB5D-9733-A2DA-257BE74CE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87"/>
            <a:ext cx="12442682" cy="6991038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1FC0C72-737D-446E-3EBF-97A33E71CB2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180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m trees in the sky&#10;&#10;Description automatically generated">
            <a:extLst>
              <a:ext uri="{FF2B5EF4-FFF2-40B4-BE49-F238E27FC236}">
                <a16:creationId xmlns:a16="http://schemas.microsoft.com/office/drawing/2014/main" id="{D2425B14-4C37-0700-44FC-5BD08A979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5488C3-1EA5-3614-1946-6015D751C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129" y="1935162"/>
            <a:ext cx="6077634" cy="1351952"/>
          </a:xfrm>
          <a:ln>
            <a:noFill/>
          </a:ln>
        </p:spPr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Session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30869-1BD4-D9D2-CE84-B199E855DE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EEE12B02-F83C-EE22-51AA-8DB85C11B023}"/>
              </a:ext>
            </a:extLst>
          </p:cNvPr>
          <p:cNvSpPr txBox="1"/>
          <p:nvPr userDrawn="1"/>
        </p:nvSpPr>
        <p:spPr>
          <a:xfrm>
            <a:off x="466368" y="652823"/>
            <a:ext cx="73169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largest Microsoft Business Applications </a:t>
            </a:r>
            <a:b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user conference on the planet.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3D165BB-366E-FF38-B8DA-3AF941C1841F}"/>
              </a:ext>
            </a:extLst>
          </p:cNvPr>
          <p:cNvSpPr/>
          <p:nvPr userDrawn="1"/>
        </p:nvSpPr>
        <p:spPr>
          <a:xfrm>
            <a:off x="431123" y="2331509"/>
            <a:ext cx="96228" cy="494787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820B61-2594-56BE-784C-A8565846E223}"/>
              </a:ext>
            </a:extLst>
          </p:cNvPr>
          <p:cNvSpPr txBox="1"/>
          <p:nvPr userDrawn="1"/>
        </p:nvSpPr>
        <p:spPr>
          <a:xfrm>
            <a:off x="9626784" y="6676209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09A18-CADB-A7A0-34E2-48FA8D75A1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2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020CDBFA-F4BF-EFF8-1580-49C52D38D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1ABBA802-E452-2AFC-E7D9-86DF60B7192F}"/>
              </a:ext>
            </a:extLst>
          </p:cNvPr>
          <p:cNvSpPr/>
          <p:nvPr userDrawn="1"/>
        </p:nvSpPr>
        <p:spPr>
          <a:xfrm>
            <a:off x="580899" y="745163"/>
            <a:ext cx="96228" cy="494786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A45573-240E-43E8-215E-27DACC27B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4041" y="1672535"/>
            <a:ext cx="4852788" cy="4632253"/>
          </a:xfrm>
        </p:spPr>
        <p:txBody>
          <a:bodyPr/>
          <a:lstStyle>
            <a:lvl1pPr marL="291436" indent="-291436">
              <a:buClr>
                <a:srgbClr val="E88C23"/>
              </a:buClr>
              <a:buSzPct val="110000"/>
              <a:buFont typeface="Arial" panose="020B0604020202020204" pitchFamily="34" charset="0"/>
              <a:buChar char="•"/>
              <a:defRPr sz="18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Agenda items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358E50-23C2-0424-524F-699C343C65C3}"/>
              </a:ext>
            </a:extLst>
          </p:cNvPr>
          <p:cNvSpPr txBox="1"/>
          <p:nvPr userDrawn="1"/>
        </p:nvSpPr>
        <p:spPr>
          <a:xfrm>
            <a:off x="774041" y="628494"/>
            <a:ext cx="2936625" cy="734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6629" tIns="46629" rIns="46629" bIns="46629" numCol="1" spcCol="38100" rtlCol="0" anchor="t">
            <a:spAutoFit/>
          </a:bodyPr>
          <a:lstStyle/>
          <a:p>
            <a:pPr marL="0" marR="0" indent="0" algn="l" defTabSz="9325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80" b="1" i="0" u="none" strike="noStrike" cap="none" spc="0" normalizeH="0" baseline="0">
                <a:ln>
                  <a:noFill/>
                </a:ln>
                <a:solidFill>
                  <a:srgbClr val="273472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Agenda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0664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619037" y="0"/>
            <a:ext cx="952400" cy="5766965"/>
            <a:chOff x="12618968" y="0"/>
            <a:chExt cx="952400" cy="5766965"/>
          </a:xfrm>
        </p:grpSpPr>
        <p:grpSp>
          <p:nvGrpSpPr>
            <p:cNvPr id="6" name="Group 5"/>
            <p:cNvGrpSpPr/>
            <p:nvPr userDrawn="1"/>
          </p:nvGrpSpPr>
          <p:grpSpPr>
            <a:xfrm rot="5400000">
              <a:off x="11582060" y="1045295"/>
              <a:ext cx="2703053" cy="629235"/>
              <a:chOff x="1586734" y="4543426"/>
              <a:chExt cx="2703053" cy="629235"/>
            </a:xfrm>
          </p:grpSpPr>
          <p:sp>
            <p:nvSpPr>
              <p:cNvPr id="14" name="Rectangle 13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G:0 B:77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R:5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G:124 B:193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Red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R:237</a:t>
                </a:r>
                <a:r>
                  <a:rPr lang="en-US" sz="5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 G:38 B:36</a:t>
                </a:r>
                <a:endParaRPr lang="en-US" sz="500">
                  <a:gradFill>
                    <a:gsLst>
                      <a:gs pos="28302">
                        <a:schemeClr val="bg1"/>
                      </a:gs>
                      <a:gs pos="67000">
                        <a:schemeClr val="bg1"/>
                      </a:gs>
                    </a:gsLst>
                    <a:lin ang="5400000" scaled="1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/>
              <p:cNvSpPr/>
              <p:nvPr userDrawn="1"/>
            </p:nvSpPr>
            <p:spPr bwMode="auto">
              <a:xfrm>
                <a:off x="1586734" y="4882895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Gold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R:254</a:t>
                </a:r>
                <a:r>
                  <a:rPr lang="en-US" sz="5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G:197 B:35</a:t>
                </a:r>
                <a:endParaRPr lang="en-US" sz="500">
                  <a:gradFill>
                    <a:gsLst>
                      <a:gs pos="4717">
                        <a:schemeClr val="tx1"/>
                      </a:gs>
                      <a:gs pos="36000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/>
              <p:cNvSpPr/>
              <p:nvPr userDrawn="1"/>
            </p:nvSpPr>
            <p:spPr bwMode="auto">
              <a:xfrm>
                <a:off x="3419857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186 G:216 B:10</a:t>
                </a:r>
                <a:endParaRPr lang="en-US" sz="500">
                  <a:gradFill>
                    <a:gsLst>
                      <a:gs pos="7547">
                        <a:schemeClr val="tx1"/>
                      </a:gs>
                      <a:gs pos="28302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G:130 B:114</a:t>
                </a:r>
                <a:endParaRPr lang="en-US" sz="500">
                  <a:gradFill>
                    <a:gsLst>
                      <a:gs pos="76415">
                        <a:schemeClr val="bg1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11" name="Rectangle 10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12" name="Rectangle 11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004B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G:75 B:80</a:t>
                </a:r>
              </a:p>
            </p:txBody>
          </p:sp>
          <p:sp>
            <p:nvSpPr>
              <p:cNvPr id="13" name="Rectangle 12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96969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R:150</a:t>
                </a:r>
                <a:r>
                  <a:rPr lang="en-US" sz="5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G:150 B:150</a:t>
                </a:r>
                <a:endParaRPr lang="en-US" sz="500">
                  <a:gradFill>
                    <a:gsLst>
                      <a:gs pos="2830">
                        <a:schemeClr val="bg2">
                          <a:lumMod val="10000"/>
                        </a:schemeClr>
                      </a:gs>
                      <a:gs pos="16981">
                        <a:schemeClr val="bg2">
                          <a:lumMod val="10000"/>
                        </a:schemeClr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10" name="TextBox 9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521CD24-D579-6250-9F9D-FD9139D8F71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350375" y="343643"/>
            <a:ext cx="3086100" cy="10922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58F9EF9-9A00-C7DD-6B3C-0760A62AD132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49377A-F4E2-F2B6-1291-981F2844CB82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A223CEF-0055-62EC-2EA9-B762EC3CD697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10">
            <a:extLst>
              <a:ext uri="{FF2B5EF4-FFF2-40B4-BE49-F238E27FC236}">
                <a16:creationId xmlns:a16="http://schemas.microsoft.com/office/drawing/2014/main" id="{FDAC7605-1A2A-2BC3-3AC8-3BD446317472}"/>
              </a:ext>
            </a:extLst>
          </p:cNvPr>
          <p:cNvSpPr txBox="1"/>
          <p:nvPr userDrawn="1"/>
        </p:nvSpPr>
        <p:spPr>
          <a:xfrm>
            <a:off x="9752328" y="6715566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bg1"/>
                </a:solidFill>
              </a:rPr>
              <a:t>@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-50" baseline="0" dirty="0">
                <a:solidFill>
                  <a:schemeClr val="bg1"/>
                </a:solidFill>
              </a:rPr>
              <a:t>202</a:t>
            </a:r>
            <a:r>
              <a:rPr lang="en-US" spc="-50" baseline="0" dirty="0">
                <a:solidFill>
                  <a:schemeClr val="bg1"/>
                </a:solidFill>
              </a:rPr>
              <a:t>5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60" baseline="0" dirty="0">
                <a:solidFill>
                  <a:schemeClr val="bg1"/>
                </a:solidFill>
              </a:rPr>
              <a:t>Dynamic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40" baseline="0" dirty="0">
                <a:solidFill>
                  <a:schemeClr val="bg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14" r:id="rId2"/>
    <p:sldLayoutId id="2147484339" r:id="rId3"/>
    <p:sldLayoutId id="2147484295" r:id="rId4"/>
    <p:sldLayoutId id="2147484297" r:id="rId5"/>
    <p:sldLayoutId id="2147484264" r:id="rId6"/>
    <p:sldLayoutId id="2147484337" r:id="rId7"/>
    <p:sldLayoutId id="2147484341" r:id="rId8"/>
    <p:sldLayoutId id="2147484344" r:id="rId9"/>
    <p:sldLayoutId id="2147484365" r:id="rId10"/>
    <p:sldLayoutId id="2147484366" r:id="rId1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spc="-102" baseline="0" dirty="0" smtClean="0">
          <a:ln w="3175">
            <a:noFill/>
          </a:ln>
          <a:solidFill>
            <a:srgbClr val="1E275C"/>
          </a:solidFill>
          <a:effectLst/>
          <a:latin typeface="Segoe" panose="020B0502040200020203" pitchFamily="34" charset="77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33" userDrawn="1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40" userDrawn="1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05CEBA-2515-2B2D-E729-A0429CFDE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E5176-9F35-35F4-9F58-8999CDAD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DDD3F-B92D-F18C-30AE-AB40DA502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5663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2FAE-66D8-8757-6FC4-9872E71BC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9563" y="6483350"/>
            <a:ext cx="41973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052C6-8BA9-0863-F91D-6A455ABCF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83638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3D9A7C-1210-A2E3-4936-753F4D44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0E567-B43C-F191-A69E-49D27BDB9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4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with a lake surrounded by trees&#10;&#10;Description automatically generated">
            <a:extLst>
              <a:ext uri="{FF2B5EF4-FFF2-40B4-BE49-F238E27FC236}">
                <a16:creationId xmlns:a16="http://schemas.microsoft.com/office/drawing/2014/main" id="{ACABE36D-9779-55C1-2EB9-959B34A2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6321"/>
            <a:ext cx="12447738" cy="6988203"/>
          </a:xfrm>
          <a:prstGeom prst="rect">
            <a:avLst/>
          </a:prstGeom>
        </p:spPr>
      </p:pic>
      <p:pic>
        <p:nvPicPr>
          <p:cNvPr id="17" name="Picture 16" descr="A picture containing font, graphics, graphic design, text&#10;&#10;Description automatically generated">
            <a:extLst>
              <a:ext uri="{FF2B5EF4-FFF2-40B4-BE49-F238E27FC236}">
                <a16:creationId xmlns:a16="http://schemas.microsoft.com/office/drawing/2014/main" id="{DA7104A4-1876-F218-924C-1DBE7991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936" y="854072"/>
            <a:ext cx="7658101" cy="17730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F283B-2ED3-34AA-C2A9-C297486AB75C}"/>
              </a:ext>
            </a:extLst>
          </p:cNvPr>
          <p:cNvSpPr txBox="1"/>
          <p:nvPr/>
        </p:nvSpPr>
        <p:spPr>
          <a:xfrm>
            <a:off x="46037" y="5652619"/>
            <a:ext cx="6172200" cy="108183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Orlando, FL </a:t>
            </a:r>
            <a:b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</a:b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October 19-23,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28B35-846E-E9DF-A6FD-4248B8456C2C}"/>
              </a:ext>
            </a:extLst>
          </p:cNvPr>
          <p:cNvSpPr txBox="1"/>
          <p:nvPr/>
        </p:nvSpPr>
        <p:spPr>
          <a:xfrm>
            <a:off x="3397893" y="2645229"/>
            <a:ext cx="7565281" cy="1348061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FINANCE &amp;</a:t>
            </a:r>
            <a:b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</a:b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SUPPLY CHAIN/F&amp;O</a:t>
            </a:r>
          </a:p>
        </p:txBody>
      </p:sp>
      <p:pic>
        <p:nvPicPr>
          <p:cNvPr id="13" name="Picture 12" descr="A blue and white hexagon with text and palm trees&#10;&#10;Description automatically generated">
            <a:extLst>
              <a:ext uri="{FF2B5EF4-FFF2-40B4-BE49-F238E27FC236}">
                <a16:creationId xmlns:a16="http://schemas.microsoft.com/office/drawing/2014/main" id="{ACEDB42A-C09D-ABA5-F585-DB6EB3E56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630" y="3465086"/>
            <a:ext cx="2998731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4FD39-8201-4697-CC0F-2154224CE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F1F74-C28D-FCAA-9866-8CF6C685D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LCS Package Installation Logging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219456-C428-AC91-4A5F-39BC477F9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706" y="1583239"/>
            <a:ext cx="10029062" cy="486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3835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C826-522E-234C-177A-29C2522FD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33F34-2828-057F-32D2-1823F531F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via Command Line</a:t>
            </a:r>
          </a:p>
        </p:txBody>
      </p:sp>
    </p:spTree>
    <p:extLst>
      <p:ext uri="{BB962C8B-B14F-4D97-AF65-F5344CB8AC3E}">
        <p14:creationId xmlns:p14="http://schemas.microsoft.com/office/powerpoint/2010/main" val="267087841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53C84-3A18-3439-8FEA-E61633AE0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854B2-FB07-FFD0-9D0A-38F2BCA7B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Obtaining the Package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CCCCD9-F7E2-4799-3A63-68BA85CDA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7547389" cy="4190999"/>
          </a:xfrm>
        </p:spPr>
        <p:txBody>
          <a:bodyPr wrap="square">
            <a:normAutofit/>
          </a:bodyPr>
          <a:lstStyle/>
          <a:p>
            <a:r>
              <a:rPr lang="en-US" dirty="0"/>
              <a:t>If the package is downloaded, you may need to ‘unblock’ the zip file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4D49F0-6159-56A3-42CC-3B723646C5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10272"/>
          <a:stretch>
            <a:fillRect/>
          </a:stretch>
        </p:blipFill>
        <p:spPr>
          <a:xfrm>
            <a:off x="8469725" y="1668462"/>
            <a:ext cx="3234595" cy="4190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314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915B6-B21C-7769-38AE-419459EB4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Unzip the Package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6094BB-A25E-DE40-E5A5-06341EE20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361" y="2797494"/>
            <a:ext cx="5136933" cy="13995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63AB9D-F391-F182-98AB-B6AA59B33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225" y="1412528"/>
            <a:ext cx="6106377" cy="44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302045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22510-4DA6-E7A1-C7B7-E7C85461A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78C22-DC26-A64B-CD98-F3580D85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via Command Prompt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A57C1-63AC-E0CD-62A4-A52D06B2F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668462"/>
            <a:ext cx="5337368" cy="4190999"/>
          </a:xfrm>
        </p:spPr>
        <p:txBody>
          <a:bodyPr/>
          <a:lstStyle/>
          <a:p>
            <a:r>
              <a:rPr lang="en-US" dirty="0"/>
              <a:t>Must run Command Prompt as Administrator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349450-711B-4C1C-D428-C77E93FB9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9716" y="1407458"/>
            <a:ext cx="3500598" cy="472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87314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E46E2-3E65-8A2D-DB34-EFAC25735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C3EB-0B17-8E43-F246-2F803BE3D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Installing via Command Prompt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5EC1E7-9BE3-FCE0-0BDB-953026FCC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390992" cy="4190999"/>
          </a:xfrm>
        </p:spPr>
        <p:txBody>
          <a:bodyPr wrap="square">
            <a:normAutofit/>
          </a:bodyPr>
          <a:lstStyle/>
          <a:p>
            <a:r>
              <a:rPr lang="en-US" dirty="0"/>
              <a:t>Navigate to the package in Command Prompt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E4177D-4D43-1CDC-2E2B-D6E31820B6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13" r="-4" b="-4"/>
          <a:stretch>
            <a:fillRect/>
          </a:stretch>
        </p:blipFill>
        <p:spPr>
          <a:xfrm>
            <a:off x="6313328" y="1668462"/>
            <a:ext cx="5390992" cy="4190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622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A6213-3E79-1D73-0057-35BBEE117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CC373-E429-E51C-3C07-738C8CEDA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via Command Prompt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693D6-F4A2-7EB4-5AFA-3A072E8350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AXUpdateInstaller.exe </a:t>
            </a:r>
            <a:r>
              <a:rPr lang="en-US" dirty="0" err="1"/>
              <a:t>devinstall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5F9A0D-ED47-0686-437D-153494532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932" y="2237250"/>
            <a:ext cx="7688610" cy="413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16094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4A8F64-3260-2E07-B723-2A9829161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F0DE-8675-D0C9-82C5-63332D19D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Issues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6CE927-CAF2-B2C5-C6E4-543912CAD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‘The </a:t>
            </a:r>
            <a:r>
              <a:rPr lang="en-US" dirty="0" err="1"/>
              <a:t>devInstall</a:t>
            </a:r>
            <a:r>
              <a:rPr lang="en-US" dirty="0"/>
              <a:t> option is not applicable to the current deployable package’ error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63DBEF05-3408-FE21-8292-0FEEC1BE3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75" y="3073400"/>
            <a:ext cx="64103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84966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DC11F-BB95-2F55-9ED3-F1499AED7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9AF4BC-1CD9-987D-B318-EF7CE54F8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AXUpdateInstaller.exe generate -</a:t>
            </a:r>
            <a:r>
              <a:rPr lang="en-US" sz="2800" dirty="0" err="1"/>
              <a:t>runbookid</a:t>
            </a:r>
            <a:r>
              <a:rPr lang="en-US" sz="2800" dirty="0"/>
              <a:t>=”</a:t>
            </a:r>
            <a:r>
              <a:rPr lang="en-US" sz="2800" dirty="0" err="1"/>
              <a:t>OneBoxDev</a:t>
            </a:r>
            <a:r>
              <a:rPr lang="en-US" sz="2800" dirty="0"/>
              <a:t>” -</a:t>
            </a:r>
            <a:r>
              <a:rPr lang="en-US" sz="2800" dirty="0" err="1"/>
              <a:t>topologyfile</a:t>
            </a:r>
            <a:r>
              <a:rPr lang="en-US" sz="2800" dirty="0"/>
              <a:t>=”DefaultTopologyData.xml” -</a:t>
            </a:r>
            <a:r>
              <a:rPr lang="en-US" sz="2800" dirty="0" err="1"/>
              <a:t>servicemodelfile</a:t>
            </a:r>
            <a:r>
              <a:rPr lang="en-US" sz="2800" dirty="0"/>
              <a:t>=”DefaultServiceModelData.xml” -</a:t>
            </a:r>
            <a:r>
              <a:rPr lang="en-US" sz="2800" dirty="0" err="1"/>
              <a:t>runbookfile</a:t>
            </a:r>
            <a:r>
              <a:rPr lang="en-US" sz="2800" dirty="0"/>
              <a:t>=”OneBoxDev-runbook.xml” 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Command generates the runbook that will execute the installation of the deployable package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C9B2A4A-5F90-4146-DA51-3F5F92F9F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53" y="3424223"/>
            <a:ext cx="11943416" cy="69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63493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E2B4C-0C0B-6A55-9335-184E0432C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C3F1D-CC92-5177-AE6F-D526BE7CF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92906-8CAC-9C07-F65F-236CAB7670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AXUpdateInstaller.exe import -runbookfile=OneBoxDev-runbook.xml 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Command will ‘load’ the runbook and make it available to install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C215D4-2092-40F5-2DAC-8067E3579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3087687"/>
            <a:ext cx="116205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61946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2821286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dirty="0"/>
              <a:t>Installing / Deploying Code In D365FO</a:t>
            </a:r>
            <a:endParaRPr lang="en-US" b="1" dirty="0">
              <a:solidFill>
                <a:srgbClr val="1E27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058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E04D8-F992-30EC-4940-73F5CF483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63ACD-14DA-4F48-5E15-9F38117B4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B56F9-4DDB-4EAF-0D69-64C7B3992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AXUpdateInstaller.exe execute -</a:t>
            </a:r>
            <a:r>
              <a:rPr lang="en-US" sz="2800" dirty="0" err="1"/>
              <a:t>runbookid</a:t>
            </a:r>
            <a:r>
              <a:rPr lang="en-US" sz="2800" dirty="0"/>
              <a:t>=</a:t>
            </a:r>
            <a:r>
              <a:rPr lang="en-US" sz="2800" dirty="0" err="1"/>
              <a:t>OneBoxDev</a:t>
            </a:r>
            <a:r>
              <a:rPr lang="en-US" sz="2800" dirty="0"/>
              <a:t> 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This command actually runs the </a:t>
            </a:r>
            <a:r>
              <a:rPr lang="en-US" sz="2800" dirty="0" err="1"/>
              <a:t>the</a:t>
            </a:r>
            <a:r>
              <a:rPr lang="en-US" sz="2800" dirty="0"/>
              <a:t> runbook we generated and loaded in the previous steps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E53F7-952C-3CE8-9474-12120795C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" y="2466321"/>
            <a:ext cx="1179195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53548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12D44-A052-2CE9-2A67-99E57A2E9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12AA7-CE53-5C51-802E-4C83A059B8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853F3DA7-7629-660B-81C1-02E536A67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4" y="1612860"/>
            <a:ext cx="69056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80866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B382B-0B75-3BD4-A83C-E59C841FC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How to Address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44116023-4FB9-A184-B348-AD1052C719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0815483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916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64BEE-FA7B-DF43-1E01-9586D6228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E6E0C-F2F5-FAF8-F06F-B18AE8581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28" y="1935162"/>
            <a:ext cx="8351292" cy="1351952"/>
          </a:xfrm>
        </p:spPr>
        <p:txBody>
          <a:bodyPr/>
          <a:lstStyle/>
          <a:p>
            <a:r>
              <a:rPr lang="en-US" dirty="0"/>
              <a:t>Deploy Solutions to CHE / UDE</a:t>
            </a:r>
          </a:p>
        </p:txBody>
      </p:sp>
    </p:spTree>
    <p:extLst>
      <p:ext uri="{BB962C8B-B14F-4D97-AF65-F5344CB8AC3E}">
        <p14:creationId xmlns:p14="http://schemas.microsoft.com/office/powerpoint/2010/main" val="1281442628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1CAB8-0E7D-11A2-328F-4F873168D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DF02F-E066-1BE7-0705-6DD54D741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434117"/>
            <a:ext cx="10972484" cy="712249"/>
          </a:xfrm>
        </p:spPr>
        <p:txBody>
          <a:bodyPr/>
          <a:lstStyle/>
          <a:p>
            <a:r>
              <a:rPr lang="en-US" dirty="0"/>
              <a:t>Differences Between CHE / UDE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96917-6245-0DC0-FC02-21EB7A310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8" y="1146366"/>
            <a:ext cx="10972485" cy="4190999"/>
          </a:xfrm>
        </p:spPr>
        <p:txBody>
          <a:bodyPr numCol="2"/>
          <a:lstStyle/>
          <a:p>
            <a:r>
              <a:rPr lang="en-US" dirty="0"/>
              <a:t>A CHE environment</a:t>
            </a:r>
          </a:p>
          <a:p>
            <a:pPr lvl="1"/>
            <a:r>
              <a:rPr lang="en-US" dirty="0"/>
              <a:t>Is deployed via LCS</a:t>
            </a:r>
          </a:p>
          <a:p>
            <a:pPr lvl="1"/>
            <a:r>
              <a:rPr lang="en-US" dirty="0"/>
              <a:t>Is a Azure hosted ‘all-in-one’ virtual machine that includes: </a:t>
            </a:r>
          </a:p>
          <a:p>
            <a:pPr lvl="2"/>
            <a:r>
              <a:rPr lang="en-US" dirty="0"/>
              <a:t>Modified version of Visual Studio with Dynamics 365 extension</a:t>
            </a:r>
          </a:p>
          <a:p>
            <a:pPr lvl="2"/>
            <a:r>
              <a:rPr lang="en-US" dirty="0"/>
              <a:t>SSMS</a:t>
            </a:r>
          </a:p>
          <a:p>
            <a:pPr lvl="2"/>
            <a:r>
              <a:rPr lang="en-US" dirty="0"/>
              <a:t>AOS</a:t>
            </a:r>
          </a:p>
          <a:p>
            <a:pPr lvl="1"/>
            <a:r>
              <a:rPr lang="en-US" dirty="0"/>
              <a:t>Paid by the hour the virtual machine is on, plus any other Azure resources deployed as part of the environment</a:t>
            </a:r>
          </a:p>
          <a:p>
            <a:r>
              <a:rPr lang="en-US" dirty="0"/>
              <a:t>A UDE environment:</a:t>
            </a:r>
          </a:p>
          <a:p>
            <a:pPr lvl="1"/>
            <a:r>
              <a:rPr lang="en-US" dirty="0"/>
              <a:t>Is deployed via PPAC</a:t>
            </a:r>
          </a:p>
          <a:p>
            <a:pPr lvl="1"/>
            <a:r>
              <a:rPr lang="en-US" dirty="0"/>
              <a:t>Development occurs on your local machine</a:t>
            </a:r>
          </a:p>
          <a:p>
            <a:pPr lvl="1"/>
            <a:r>
              <a:rPr lang="en-US" dirty="0"/>
              <a:t>D365FSC assets are downloaded to your local machine</a:t>
            </a:r>
          </a:p>
          <a:p>
            <a:pPr lvl="1"/>
            <a:r>
              <a:rPr lang="en-US" dirty="0"/>
              <a:t>Price per environment is dictated by storage consumption in PPAC</a:t>
            </a:r>
          </a:p>
        </p:txBody>
      </p:sp>
    </p:spTree>
    <p:extLst>
      <p:ext uri="{BB962C8B-B14F-4D97-AF65-F5344CB8AC3E}">
        <p14:creationId xmlns:p14="http://schemas.microsoft.com/office/powerpoint/2010/main" val="1028226835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0C4F0-7493-CA4E-DC86-518D7FA2A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9E2C2-2C2C-D91F-57EA-85CEEBD35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Deploy Code to CHE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F33037-9A15-F33B-C195-79DE2EA1AE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Building a custom solution on a CHE automatically deploys the code to your dev instance</a:t>
            </a:r>
          </a:p>
          <a:p>
            <a:r>
              <a:rPr lang="en-US" sz="2800" dirty="0"/>
              <a:t>Still need to execute a database sync</a:t>
            </a:r>
          </a:p>
          <a:p>
            <a:pPr lvl="1"/>
            <a:r>
              <a:rPr lang="en-US" sz="2000" dirty="0"/>
              <a:t>Can be done at the project level or for entire environment</a:t>
            </a:r>
          </a:p>
        </p:txBody>
      </p:sp>
    </p:spTree>
    <p:extLst>
      <p:ext uri="{BB962C8B-B14F-4D97-AF65-F5344CB8AC3E}">
        <p14:creationId xmlns:p14="http://schemas.microsoft.com/office/powerpoint/2010/main" val="38752825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7FA9F-543F-151E-2C5C-77911F394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8F4F6-F894-3F89-AF65-E85123BB9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UDE D365 Version Configuration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645E84-541A-3377-1941-46048EE0C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C:\Users\&lt;user&gt;\AppData\Local\Microsoft\Dynamics 365\&lt;version&gt;</a:t>
            </a:r>
          </a:p>
          <a:p>
            <a:pPr lvl="1"/>
            <a:r>
              <a:rPr lang="en-US" sz="2000" dirty="0"/>
              <a:t>Can have multiple versions within one environment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F36916-1C46-7CDF-7DF8-8F2E8D78F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285" y="2944404"/>
            <a:ext cx="4915586" cy="291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50839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D04C7-B914-30E8-5693-DF9F3098E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4BCD1-FBF9-AB93-F819-81602EFFC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UDE D365 Version Configuration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5CBC98-2852-1410-5401-A9BCC52D2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Dynamics 365 -&gt; Configure Metadata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97AA05-3506-A74F-88BD-29F7B9E34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487" y="2627859"/>
            <a:ext cx="4715533" cy="3600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D6FEC0-9B87-72B5-E3EE-D7AEABEDE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237" y="2140299"/>
            <a:ext cx="5968434" cy="446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66938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9B6D3-EB18-FD05-393E-BA44B44A4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CD74D-30D6-3EFF-8678-924DCF021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UDE Local Metadata Folder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7D272-9C99-9FCC-1032-1115533F3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Separate local folder than version specific metadata</a:t>
            </a:r>
          </a:p>
          <a:p>
            <a:r>
              <a:rPr lang="en-US" sz="2800" dirty="0"/>
              <a:t>Models within this folder are applied to all versions of D365FSC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95BE4C-9E9C-3746-40B3-7C4AD8EB4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055" y="2733152"/>
            <a:ext cx="5221182" cy="39048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05C83E-42E2-B329-1DDE-9E407EBE9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8326" y="3285213"/>
            <a:ext cx="4772691" cy="28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44072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51EB9-C762-9632-396A-A7D761F38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8139A-19DC-CDAD-C250-446141446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Solution Deployment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1E05D-E152-D31A-43F6-48AECB507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1) Build solution</a:t>
            </a:r>
          </a:p>
          <a:p>
            <a:endParaRPr lang="en-US" sz="2800" dirty="0"/>
          </a:p>
          <a:p>
            <a:r>
              <a:rPr lang="en-US" sz="2800" dirty="0"/>
              <a:t>2) Build Model</a:t>
            </a:r>
          </a:p>
          <a:p>
            <a:endParaRPr lang="en-US" sz="2800" dirty="0"/>
          </a:p>
          <a:p>
            <a:r>
              <a:rPr lang="en-US" sz="2800" dirty="0"/>
              <a:t>3) Deploy Model</a:t>
            </a:r>
          </a:p>
          <a:p>
            <a:endParaRPr lang="en-US" sz="2800" dirty="0"/>
          </a:p>
          <a:p>
            <a:r>
              <a:rPr lang="en-US" sz="2800" dirty="0"/>
              <a:t>4) Perform full database sync</a:t>
            </a:r>
          </a:p>
          <a:p>
            <a:pPr lvl="1"/>
            <a:r>
              <a:rPr lang="en-US" sz="2000" dirty="0"/>
              <a:t>First time executing this for a new solution must be a ‘full’ sync</a:t>
            </a:r>
          </a:p>
          <a:p>
            <a:pPr lvl="1"/>
            <a:r>
              <a:rPr lang="en-US" sz="2000" dirty="0"/>
              <a:t>Follow up syncs can be local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642683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5AE04-2802-DDFC-4DF9-5AC6E19A72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4040" y="1672535"/>
            <a:ext cx="8440297" cy="4632253"/>
          </a:xfrm>
        </p:spPr>
        <p:txBody>
          <a:bodyPr numCol="1"/>
          <a:lstStyle/>
          <a:p>
            <a:r>
              <a:rPr lang="en-US" sz="3200" dirty="0"/>
              <a:t>Install via Deployable Package</a:t>
            </a:r>
          </a:p>
          <a:p>
            <a:pPr lvl="1"/>
            <a:r>
              <a:rPr lang="en-US" sz="2400" dirty="0"/>
              <a:t>Using LCS</a:t>
            </a:r>
          </a:p>
          <a:p>
            <a:pPr lvl="1"/>
            <a:r>
              <a:rPr lang="en-US" sz="2400" dirty="0"/>
              <a:t>Using Command Line</a:t>
            </a:r>
          </a:p>
          <a:p>
            <a:endParaRPr lang="en-US" sz="3200" dirty="0"/>
          </a:p>
          <a:p>
            <a:r>
              <a:rPr lang="en-US" sz="3200" dirty="0"/>
              <a:t>Connecting To Source Control</a:t>
            </a:r>
          </a:p>
          <a:p>
            <a:pPr lvl="1"/>
            <a:r>
              <a:rPr lang="en-US" sz="2400" dirty="0"/>
              <a:t>TFS</a:t>
            </a:r>
          </a:p>
          <a:p>
            <a:pPr lvl="1"/>
            <a:r>
              <a:rPr lang="en-US" sz="2400" dirty="0"/>
              <a:t>Git</a:t>
            </a:r>
          </a:p>
          <a:p>
            <a:pPr lvl="1"/>
            <a:endParaRPr lang="en-US" sz="2400" dirty="0"/>
          </a:p>
          <a:p>
            <a:r>
              <a:rPr lang="en-US" sz="3200" dirty="0"/>
              <a:t>Deploying Code to CHE and UDE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3836845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7372C-0CCF-5CDC-1448-EE494B1E9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ACE49-5A9C-A8B9-EA6B-D7BCC5DF3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Solution Deployment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E46AD-072F-F9C1-FFAB-DF98E332D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5595" y="1619230"/>
            <a:ext cx="2724797" cy="71225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Build Solution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20BF7-0F57-C7B8-F173-CA64768E0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82" y="2784248"/>
            <a:ext cx="5044617" cy="1238449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D7ADBF6-095E-E8D5-1C79-F562483BE826}"/>
              </a:ext>
            </a:extLst>
          </p:cNvPr>
          <p:cNvSpPr txBox="1">
            <a:spLocks/>
          </p:cNvSpPr>
          <p:nvPr/>
        </p:nvSpPr>
        <p:spPr>
          <a:xfrm>
            <a:off x="7858069" y="1619230"/>
            <a:ext cx="2724797" cy="712250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0" baseline="0">
                <a:solidFill>
                  <a:srgbClr val="000000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800" kern="1200" spc="0" baseline="0">
                <a:solidFill>
                  <a:srgbClr val="000000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solidFill>
                  <a:srgbClr val="000000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800" dirty="0"/>
              <a:t>Build Model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D502BA-D5CB-1EB9-E23D-386AF41EE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229" y="2206569"/>
            <a:ext cx="4313135" cy="389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72787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78404-5ED3-DC19-807E-C00FAD456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D8F3D-F870-CB98-8D33-5159DC478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Solution Deployment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332DF9-F428-8A72-9C02-E29382388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673" y="3141137"/>
            <a:ext cx="2724797" cy="71225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Deploy Model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13B1E2-F100-ECF5-4711-1E19E5A34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711" y="1508369"/>
            <a:ext cx="7659169" cy="13051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C61872-0AF6-66B8-EB34-C2880732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697" y="2954215"/>
            <a:ext cx="3871105" cy="38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49891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7B084-79FD-5CC8-1DB8-1F6C9FB8D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9C8DB-639F-00A4-6DD3-711FEB25E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Solution Deployment Steps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C43232-2896-1E1F-83AB-82FDE4EE9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078" y="1463097"/>
            <a:ext cx="4696480" cy="14289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D707AD-4E3B-E618-A98A-909B21849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415" y="3082546"/>
            <a:ext cx="5695974" cy="34324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EA2BB9C-42A9-0E51-D0C1-4D13CDFEB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668462"/>
            <a:ext cx="4422968" cy="4190999"/>
          </a:xfrm>
        </p:spPr>
        <p:txBody>
          <a:bodyPr/>
          <a:lstStyle/>
          <a:p>
            <a:r>
              <a:rPr lang="en-US" sz="2800" dirty="0"/>
              <a:t>Sync Database</a:t>
            </a:r>
          </a:p>
          <a:p>
            <a:pPr lvl="1"/>
            <a:r>
              <a:rPr lang="en-US" sz="2000" dirty="0"/>
              <a:t>Full Sync – syncs database changes across all projects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Project Level Sync – only syncs changes made within the project</a:t>
            </a:r>
          </a:p>
        </p:txBody>
      </p:sp>
    </p:spTree>
    <p:extLst>
      <p:ext uri="{BB962C8B-B14F-4D97-AF65-F5344CB8AC3E}">
        <p14:creationId xmlns:p14="http://schemas.microsoft.com/office/powerpoint/2010/main" val="1771268430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F6D0F-894F-BC99-874C-5D44F3778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EEFFB-B09F-AA28-F146-D0FD12876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Resources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5F1212FC-C598-150F-C175-BD63AE65B9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0899599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742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C8DA-E0EC-DDB1-8F81-26819E054EA0}"/>
              </a:ext>
            </a:extLst>
          </p:cNvPr>
          <p:cNvSpPr txBox="1"/>
          <p:nvPr/>
        </p:nvSpPr>
        <p:spPr>
          <a:xfrm>
            <a:off x="3680923" y="3928051"/>
            <a:ext cx="7638386" cy="821763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latin typeface="segoe ui black"/>
                <a:ea typeface="segoe ui black"/>
                <a:cs typeface="Poppins SemiBold"/>
              </a:rPr>
              <a:t>FINANCE &amp; SUPPLY CHAIN/F&amp;O</a:t>
            </a:r>
          </a:p>
        </p:txBody>
      </p:sp>
    </p:spTree>
    <p:extLst>
      <p:ext uri="{BB962C8B-B14F-4D97-AF65-F5344CB8AC3E}">
        <p14:creationId xmlns:p14="http://schemas.microsoft.com/office/powerpoint/2010/main" val="883187606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6320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E4F28-B8BF-DA74-AC4B-85FF9BC3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Class Questions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9E8D44C2-4062-D84D-F6B0-8A467A63F4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404915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718743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via LCS</a:t>
            </a:r>
          </a:p>
        </p:txBody>
      </p:sp>
    </p:spTree>
    <p:extLst>
      <p:ext uri="{BB962C8B-B14F-4D97-AF65-F5344CB8AC3E}">
        <p14:creationId xmlns:p14="http://schemas.microsoft.com/office/powerpoint/2010/main" val="136122991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E7D58-1BC0-8918-4121-194D0BF17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E8319-244B-1E16-2753-0E76714DA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Lifecycle Services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FFDC84-F087-FD2C-B9D4-312209559D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Asset Library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CC1792-A502-1E69-1A61-C0C4D5A63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359" y="1474192"/>
            <a:ext cx="5409995" cy="458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2448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E2F42-C5CA-704C-4832-06100B434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98157-2CF4-0C32-22EF-E55F2196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LCS Asset Library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28AE54-A3EF-8022-AB52-1F206B61E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127" y="1539602"/>
            <a:ext cx="7316221" cy="391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0274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5EC0C-DBC5-70F3-D4E2-765C1C26D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2FB14-48D3-4A5B-135D-6D11CAF05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LCS Apply a Package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D964BA-A647-5892-7930-9EA3CE56F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Navigate to environment -&gt; Full Details -&gt; Maintain -&gt; Apply Updates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A9AAB5-22DC-1994-0263-38D4A7BF0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100" y="2868225"/>
            <a:ext cx="3915321" cy="276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3512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5F9A0-4CD9-98E4-45F4-14BBACBE6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0020F-D5A0-302C-8176-1F617DA5B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LCS Apply a Package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EB4DC6-1463-A681-9888-23F1324D0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126" y="1550436"/>
            <a:ext cx="7316221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9884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rimary with bullets">
  <a:themeElements>
    <a:clrScheme name="Custom 6">
      <a:dk1>
        <a:srgbClr val="3F454F"/>
      </a:dk1>
      <a:lt1>
        <a:srgbClr val="FFFFFF"/>
      </a:lt1>
      <a:dk2>
        <a:srgbClr val="84BD00"/>
      </a:dk2>
      <a:lt2>
        <a:srgbClr val="EAEAEA"/>
      </a:lt2>
      <a:accent1>
        <a:srgbClr val="0095C8"/>
      </a:accent1>
      <a:accent2>
        <a:srgbClr val="001E60"/>
      </a:accent2>
      <a:accent3>
        <a:srgbClr val="E4002B"/>
      </a:accent3>
      <a:accent4>
        <a:srgbClr val="FFB81C"/>
      </a:accent4>
      <a:accent5>
        <a:srgbClr val="3D1B52"/>
      </a:accent5>
      <a:accent6>
        <a:srgbClr val="F2C818"/>
      </a:accent6>
      <a:hlink>
        <a:srgbClr val="0095C8"/>
      </a:hlink>
      <a:folHlink>
        <a:srgbClr val="84BD00"/>
      </a:folHlink>
    </a:clrScheme>
    <a:fontScheme name="Custom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CUG-NAVUG Summit 2018 speaker template.pptx" id="{E4180D32-CB38-412B-90E4-C6A367F14268}" vid="{5ABA93EF-FCBD-4FE3-891E-C6F4305AB83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241CFF6E1864895DCD7ADE29FC1C7" ma:contentTypeVersion="18" ma:contentTypeDescription="Create a new document." ma:contentTypeScope="" ma:versionID="18c11557fac8510406916505c59aacae">
  <xsd:schema xmlns:xsd="http://www.w3.org/2001/XMLSchema" xmlns:xs="http://www.w3.org/2001/XMLSchema" xmlns:p="http://schemas.microsoft.com/office/2006/metadata/properties" xmlns:ns2="29d2a015-485a-400d-b290-ecf68f6652cf" xmlns:ns3="40060f56-dd67-4c74-97f4-8d4b2087e08e" targetNamespace="http://schemas.microsoft.com/office/2006/metadata/properties" ma:root="true" ma:fieldsID="bba247b69ceff1d6cdfdebac7a276114" ns2:_="" ns3:_="">
    <xsd:import namespace="29d2a015-485a-400d-b290-ecf68f6652cf"/>
    <xsd:import namespace="40060f56-dd67-4c74-97f4-8d4b2087e0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d2a015-485a-400d-b290-ecf68f6652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d8785f9-e54f-4c32-bd3d-94d1ae40bb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60f56-dd67-4c74-97f4-8d4b2087e0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353a670-f4ec-49b7-9238-821180cc4ce8}" ma:internalName="TaxCatchAll" ma:showField="CatchAllData" ma:web="40060f56-dd67-4c74-97f4-8d4b2087e0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d2a015-485a-400d-b290-ecf68f6652cf">
      <Terms xmlns="http://schemas.microsoft.com/office/infopath/2007/PartnerControls"/>
    </lcf76f155ced4ddcb4097134ff3c332f>
    <TaxCatchAll xmlns="40060f56-dd67-4c74-97f4-8d4b2087e08e" xsi:nil="true"/>
  </documentManagement>
</p:properties>
</file>

<file path=customXml/itemProps1.xml><?xml version="1.0" encoding="utf-8"?>
<ds:datastoreItem xmlns:ds="http://schemas.openxmlformats.org/officeDocument/2006/customXml" ds:itemID="{288605DE-A454-490A-B3CB-4C6473F23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d2a015-485a-400d-b290-ecf68f6652cf"/>
    <ds:schemaRef ds:uri="40060f56-dd67-4c74-97f4-8d4b2087e0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40060f56-dd67-4c74-97f4-8d4b2087e08e"/>
    <ds:schemaRef ds:uri="29d2a015-485a-400d-b290-ecf68f6652c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</TotalTime>
  <Words>657</Words>
  <Application>Microsoft Office PowerPoint</Application>
  <PresentationFormat>Custom</PresentationFormat>
  <Paragraphs>114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50" baseType="lpstr">
      <vt:lpstr>Arial</vt:lpstr>
      <vt:lpstr>Calibri</vt:lpstr>
      <vt:lpstr>Calibri Light</vt:lpstr>
      <vt:lpstr>Lucida Sans Unicode</vt:lpstr>
      <vt:lpstr>Poppins</vt:lpstr>
      <vt:lpstr>Poppins SemiBold</vt:lpstr>
      <vt:lpstr>Segoe</vt:lpstr>
      <vt:lpstr>Segoe UI</vt:lpstr>
      <vt:lpstr>Segoe UI</vt:lpstr>
      <vt:lpstr>Segoe UI Black</vt:lpstr>
      <vt:lpstr>Verdana</vt:lpstr>
      <vt:lpstr>Wingdings</vt:lpstr>
      <vt:lpstr>primary with bullets</vt:lpstr>
      <vt:lpstr>1_Custom Design</vt:lpstr>
      <vt:lpstr>Custom Design</vt:lpstr>
      <vt:lpstr>PowerPoint Presentation</vt:lpstr>
      <vt:lpstr>Installing / Deploying Code In D365FO</vt:lpstr>
      <vt:lpstr>PowerPoint Presentation</vt:lpstr>
      <vt:lpstr>Class Questions</vt:lpstr>
      <vt:lpstr>Install via LCS</vt:lpstr>
      <vt:lpstr>Lifecycle Services</vt:lpstr>
      <vt:lpstr>LCS Asset Library</vt:lpstr>
      <vt:lpstr>LCS Apply a Package</vt:lpstr>
      <vt:lpstr>LCS Apply a Package</vt:lpstr>
      <vt:lpstr>LCS Package Installation Logging</vt:lpstr>
      <vt:lpstr>Install via Command Line</vt:lpstr>
      <vt:lpstr>Obtaining the Package</vt:lpstr>
      <vt:lpstr>Unzip the Package</vt:lpstr>
      <vt:lpstr>Installing via Command Prompt</vt:lpstr>
      <vt:lpstr>Installing via Command Prompt</vt:lpstr>
      <vt:lpstr>Installing via Command Prompt</vt:lpstr>
      <vt:lpstr>Potential Issues</vt:lpstr>
      <vt:lpstr>How to Address</vt:lpstr>
      <vt:lpstr>How to Address</vt:lpstr>
      <vt:lpstr>How to Address</vt:lpstr>
      <vt:lpstr>Package Installation</vt:lpstr>
      <vt:lpstr>How to Address</vt:lpstr>
      <vt:lpstr>Deploy Solutions to CHE / UDE</vt:lpstr>
      <vt:lpstr>Differences Between CHE / UDE</vt:lpstr>
      <vt:lpstr>Deploy Code to CHE</vt:lpstr>
      <vt:lpstr>UDE D365 Version Configuration</vt:lpstr>
      <vt:lpstr>UDE D365 Version Configuration</vt:lpstr>
      <vt:lpstr>UDE Local Metadata Folder</vt:lpstr>
      <vt:lpstr>Custom Solution Deployment Steps</vt:lpstr>
      <vt:lpstr>Custom Solution Deployment Steps</vt:lpstr>
      <vt:lpstr>Custom Solution Deployment Steps</vt:lpstr>
      <vt:lpstr>Custom Solution Deployment Steps</vt:lpstr>
      <vt:lpstr>Resources</vt:lpstr>
      <vt:lpstr>PowerPoint Presentation</vt:lpstr>
      <vt:lpstr>PowerPoint Presentation</vt:lpstr>
    </vt:vector>
  </TitlesOfParts>
  <Manager/>
  <Company>Dynamic Communities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this Template</dc:title>
  <dc:subject>Cross UG Summit 2017</dc:subject>
  <dc:creator>Ty Hagerott</dc:creator>
  <cp:keywords>Dynamic Communities</cp:keywords>
  <dc:description>Template: Mitchell Derrey; Silver Fox Productions_x000d_
Formatting: _x000d_
Audience Type:</dc:description>
  <cp:lastModifiedBy>Alex Meyer</cp:lastModifiedBy>
  <cp:revision>20</cp:revision>
  <dcterms:created xsi:type="dcterms:W3CDTF">2018-06-21T13:40:22Z</dcterms:created>
  <dcterms:modified xsi:type="dcterms:W3CDTF">2025-10-16T19:19:15Z</dcterms:modified>
  <cp:category>Dynamic Communities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0x010100595241CFF6E1864895DCD7ADE29FC1C7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ediaServiceImageTags">
    <vt:lpwstr/>
  </property>
</Properties>
</file>